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9" r:id="rId5"/>
    <p:sldMasterId id="214748368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Roboto"/>
      <p:regular r:id="rId20"/>
      <p:bold r:id="rId21"/>
      <p:italic r:id="rId22"/>
      <p:boldItalic r:id="rId23"/>
    </p:embeddedFont>
    <p:embeddedFont>
      <p:font typeface="Google Sans"/>
      <p:regular r:id="rId24"/>
      <p:bold r:id="rId25"/>
      <p:italic r:id="rId26"/>
      <p:boldItalic r:id="rId27"/>
    </p:embeddedFont>
    <p:embeddedFont>
      <p:font typeface="Google Sans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Edd Wilder-James"/>
  <p:cmAuthor clrIdx="1" id="1" initials="" lastIdx="1" name="Paris Pittm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GoogleSans-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GoogleSans-italic.fntdata"/><Relationship Id="rId25" Type="http://schemas.openxmlformats.org/officeDocument/2006/relationships/font" Target="fonts/GoogleSans-bold.fntdata"/><Relationship Id="rId28" Type="http://schemas.openxmlformats.org/officeDocument/2006/relationships/font" Target="fonts/GoogleSansMedium-regular.fntdata"/><Relationship Id="rId27" Type="http://schemas.openxmlformats.org/officeDocument/2006/relationships/font" Target="fonts/Google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GoogleSansMedium-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oogleSansMedium-boldItalic.fntdata"/><Relationship Id="rId30" Type="http://schemas.openxmlformats.org/officeDocument/2006/relationships/font" Target="fonts/GoogleSansMedium-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7-16T19:13:13.490">
    <p:pos x="479" y="731"/>
    <p:text>please use updated brand logo etc from here: https://docs.google.com/presentation/d/1GfTSXtHrUs-FLBFVEoUOidjyTWKsb0IgmBdIGzWx8Jk/edit#slide=id.g473aa4eb15_1_255</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7-16T21:52:52.087">
    <p:pos x="96" y="73"/>
    <p:text>is this cropped on purpose? i keep wondering where the other half of the imageis</p:text>
  </p:cm>
  <p:cm authorId="1" idx="1" dt="2019-07-16T21:52:52.087">
    <p:pos x="96" y="73"/>
    <p:text>yes - im putting text at the bottom; just haven't gotten there yet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ec9601ed4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ec9601ed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solidFill>
                <a:srgbClr val="222222"/>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5ec9601ed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5ec9601ed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intentional space for people to do sustainability is critical if you are looking to grow your project to new heights or stick around for a while. In kubernetes, we have a special interest group for contributor experience and nodejs has a similar group called CommComm (short for Community Communications)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Building trust is at the root of growing and retaining your contributor base. These groups work on contributor ladders that are well documented steps to achieving ownership. The ‘jump in’, ambigous contributing.md files, and “figure it out model” of the past is not sustainable. The same goes for 1:1 mentoring - building programs that are rational, scalable, and effective that met the needs of all of your contributors - not just new folks is critical. In Kubernetes, our programs cater to learning by doing, creating roles with shadows on teams like release, and creating space for mentors on demand like our monthly youtube series called meet our contributors that hundreds of contributors tune in to. We </a:t>
            </a:r>
            <a:r>
              <a:rPr lang="en"/>
              <a:t>are empathetic to the fact</a:t>
            </a:r>
            <a:r>
              <a:rPr lang="en"/>
              <a:t> that not everyone has the same background and learning styles and as Kay mentioned in her presentation - we want everyone to play.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created 200 new kubernetes gardners just yesterday at the oscon workshop.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5ec9601ed4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5ec9601ed4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i contribute to the garden that is kubernetes, as a cochair of contributor experience i try hard to make it so people enjoy it here. Enjoy it enough that they ask other people to be in the garden and get dirty with them. Part of our work is providing the environment where the people can grow.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 of the joy of gardening is the excitment of blooming. By making these things more enjoyable - we are making them more sustainable. If your project would like advice on bootstrapping something like this, swing by the google cloud booth or reach out to one of the groups I previously mentioned like contribex.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all of the companies looking for their place in the open source world, start here.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lang="en">
                <a:solidFill>
                  <a:srgbClr val="222222"/>
                </a:solidFill>
                <a:highlight>
                  <a:srgbClr val="FFFFFF"/>
                </a:highlight>
                <a:latin typeface="Roboto"/>
                <a:ea typeface="Roboto"/>
                <a:cs typeface="Roboto"/>
                <a:sym typeface="Roboto"/>
              </a:rPr>
              <a:t>somehow lead into this super rough pile of two options:</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Roboto"/>
                <a:ea typeface="Roboto"/>
                <a:cs typeface="Roboto"/>
                <a:sym typeface="Roboto"/>
              </a:rPr>
              <a:t>:</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in kubernetes, im in the same owners file as people who contribute code in other parts of the project and the community repo is treated as first class, I'm an equal. That's an important part of the culture that we've built. Google and many other companies like Red Hat and VMWare invest in this(?)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Or</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Folks always credit liking the community as a top reason they contribute (there is a recent carnegie mellon slide on this if i want to pull it up), so maybe the sustainability secret sauce is corporations funding contributor programs? (i have no idea where i was going with this); something something we know its important to have a group (sig-contribex, etc) in the community that focuses solely on these issues and that is one of the many ways google contributes to the health and sustainability to these open source projects.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5ec9601ed4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ec9601ed4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rPr>
              <a:t>Many people compare open source to a garden,  - I like to think of it as a </a:t>
            </a:r>
            <a:r>
              <a:rPr lang="en">
                <a:solidFill>
                  <a:srgbClr val="222222"/>
                </a:solidFill>
                <a:highlight>
                  <a:srgbClr val="FFFFFF"/>
                </a:highlight>
              </a:rPr>
              <a:t>community garden</a:t>
            </a:r>
            <a:r>
              <a:rPr lang="en">
                <a:solidFill>
                  <a:srgbClr val="222222"/>
                </a:solidFill>
                <a:highlight>
                  <a:srgbClr val="FFFFFF"/>
                </a:highlight>
              </a:rPr>
              <a:t>. Some participate because it’s a hobby while some may rely on it it’s nutrients more than others. </a:t>
            </a:r>
            <a:r>
              <a:rPr lang="en">
                <a:solidFill>
                  <a:srgbClr val="222222"/>
                </a:solidFill>
                <a:highlight>
                  <a:srgbClr val="FFFFFF"/>
                </a:highlight>
              </a:rPr>
              <a:t>Steve Klabnik with the rust community has a similar analogy blog post that works well for tending issue triage gardens</a:t>
            </a:r>
            <a:r>
              <a:rPr lang="en">
                <a:solidFill>
                  <a:srgbClr val="222222"/>
                </a:solidFill>
                <a:highlight>
                  <a:srgbClr val="FFFFFF"/>
                </a:highlight>
              </a:rPr>
              <a:t>. I’ve heard my coworker Erin McKean say similar. So in true open source fashion - let’s extend the analogy</a:t>
            </a:r>
            <a:r>
              <a:rPr lang="en">
                <a:solidFill>
                  <a:srgbClr val="222222"/>
                </a:solidFill>
                <a:highlight>
                  <a:srgbClr val="FFFFFF"/>
                </a:highlight>
              </a:rPr>
              <a:t>.</a:t>
            </a:r>
            <a:r>
              <a:rPr lang="en">
                <a:solidFill>
                  <a:srgbClr val="222222"/>
                </a:solidFill>
                <a:highlight>
                  <a:srgbClr val="FFFFFF"/>
                </a:highlight>
              </a:rPr>
              <a:t> [next slide]</a:t>
            </a:r>
            <a:endParaRPr>
              <a:solidFill>
                <a:srgbClr val="222222"/>
              </a:solidFill>
              <a:highlight>
                <a:srgbClr val="FFFFFF"/>
              </a:highlight>
            </a:endParaRPr>
          </a:p>
          <a:p>
            <a:pPr indent="0" lvl="0" marL="0" rtl="0" algn="l">
              <a:lnSpc>
                <a:spcPct val="115000"/>
              </a:lnSpc>
              <a:spcBef>
                <a:spcPts val="1600"/>
              </a:spcBef>
              <a:spcAft>
                <a:spcPts val="1600"/>
              </a:spcAft>
              <a:buClr>
                <a:schemeClr val="dk1"/>
              </a:buClr>
              <a:buSzPts val="1100"/>
              <a:buFont typeface="Arial"/>
              <a:buNone/>
            </a:pPr>
            <a:r>
              <a:t/>
            </a:r>
            <a:endParaRPr>
              <a:solidFill>
                <a:srgbClr val="222222"/>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ec9601ed4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ec9601ed4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rPr>
              <a:t>We’ve heard free as in puppy or free as in beer as analogies for the freedoms of open source; when i was writing this talk I remembered the garden analogy that </a:t>
            </a:r>
            <a:r>
              <a:rPr lang="en" sz="1050">
                <a:solidFill>
                  <a:srgbClr val="3C4043"/>
                </a:solidFill>
                <a:highlight>
                  <a:srgbClr val="FFFFFF"/>
                </a:highlight>
                <a:latin typeface="Roboto"/>
                <a:ea typeface="Roboto"/>
                <a:cs typeface="Roboto"/>
                <a:sym typeface="Roboto"/>
              </a:rPr>
              <a:t>Steve Klabnik used to describe issue triage for Rails and Rust. The Go project has a wiki called "Gardening" dedicated to describing tasks to keep the project "healthy and nice-looking." </a:t>
            </a:r>
            <a:r>
              <a:rPr lang="en">
                <a:solidFill>
                  <a:srgbClr val="222222"/>
                </a:solidFill>
                <a:highlight>
                  <a:srgbClr val="FFFFFF"/>
                </a:highlight>
              </a:rPr>
              <a:t>So in true open source fashion - let’s extend the analogy</a:t>
            </a:r>
            <a:r>
              <a:rPr lang="en">
                <a:solidFill>
                  <a:srgbClr val="222222"/>
                </a:solidFill>
                <a:highlight>
                  <a:srgbClr val="FFFFFF"/>
                </a:highlight>
              </a:rPr>
              <a:t>.</a:t>
            </a:r>
            <a:r>
              <a:rPr lang="en">
                <a:solidFill>
                  <a:srgbClr val="222222"/>
                </a:solidFill>
                <a:highlight>
                  <a:srgbClr val="FFFFFF"/>
                </a:highlight>
              </a:rPr>
              <a:t> [next slide]</a:t>
            </a:r>
            <a:endParaRPr>
              <a:solidFill>
                <a:srgbClr val="222222"/>
              </a:solidFill>
              <a:highlight>
                <a:srgbClr val="FFFFFF"/>
              </a:highlight>
            </a:endParaRPr>
          </a:p>
          <a:p>
            <a:pPr indent="0" lvl="0" marL="0" rtl="0" algn="l">
              <a:lnSpc>
                <a:spcPct val="115000"/>
              </a:lnSpc>
              <a:spcBef>
                <a:spcPts val="1600"/>
              </a:spcBef>
              <a:spcAft>
                <a:spcPts val="1600"/>
              </a:spcAft>
              <a:buClr>
                <a:schemeClr val="dk1"/>
              </a:buClr>
              <a:buSzPts val="1100"/>
              <a:buFont typeface="Arial"/>
              <a:buNone/>
            </a:pPr>
            <a:r>
              <a:t/>
            </a:r>
            <a:endParaRPr>
              <a:solidFill>
                <a:srgbClr val="222222"/>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ec9601ed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ec9601ed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rPr>
              <a:t>Code is the seed we plant, [PAUSE]</a:t>
            </a:r>
            <a:endParaRPr>
              <a:solidFill>
                <a:srgbClr val="222222"/>
              </a:solidFill>
              <a:highlight>
                <a:srgbClr val="FFFFFF"/>
              </a:highlight>
            </a:endParaRPr>
          </a:p>
          <a:p>
            <a:pPr indent="0" lvl="0" marL="0" rtl="0" algn="l">
              <a:lnSpc>
                <a:spcPct val="115000"/>
              </a:lnSpc>
              <a:spcBef>
                <a:spcPts val="1600"/>
              </a:spcBef>
              <a:spcAft>
                <a:spcPts val="0"/>
              </a:spcAft>
              <a:buNone/>
            </a:pPr>
            <a:r>
              <a:rPr lang="en">
                <a:solidFill>
                  <a:srgbClr val="222222"/>
                </a:solidFill>
                <a:highlight>
                  <a:srgbClr val="FFFFFF"/>
                </a:highlight>
              </a:rPr>
              <a:t>we want it to grow, get adopters, production users...</a:t>
            </a:r>
            <a:endParaRPr>
              <a:solidFill>
                <a:srgbClr val="222222"/>
              </a:solidFill>
              <a:highlight>
                <a:srgbClr val="FFFFFF"/>
              </a:highlight>
            </a:endParaRPr>
          </a:p>
          <a:p>
            <a:pPr indent="0" lvl="0" marL="0" rtl="0" algn="l">
              <a:lnSpc>
                <a:spcPct val="115000"/>
              </a:lnSpc>
              <a:spcBef>
                <a:spcPts val="1600"/>
              </a:spcBef>
              <a:spcAft>
                <a:spcPts val="0"/>
              </a:spcAft>
              <a:buNone/>
            </a:pPr>
            <a:r>
              <a:rPr lang="en">
                <a:solidFill>
                  <a:srgbClr val="222222"/>
                </a:solidFill>
                <a:highlight>
                  <a:srgbClr val="FFFFFF"/>
                </a:highlight>
              </a:rPr>
              <a:t>And the project is everything around it that makes the seed grow </a:t>
            </a:r>
            <a:endParaRPr>
              <a:solidFill>
                <a:srgbClr val="222222"/>
              </a:solidFill>
              <a:highlight>
                <a:srgbClr val="FFFFFF"/>
              </a:highlight>
            </a:endParaRPr>
          </a:p>
          <a:p>
            <a:pPr indent="0" lvl="0" marL="0" rtl="0" algn="l">
              <a:lnSpc>
                <a:spcPct val="115000"/>
              </a:lnSpc>
              <a:spcBef>
                <a:spcPts val="1600"/>
              </a:spcBef>
              <a:spcAft>
                <a:spcPts val="0"/>
              </a:spcAft>
              <a:buNone/>
            </a:pPr>
            <a:r>
              <a:rPr lang="en">
                <a:solidFill>
                  <a:srgbClr val="222222"/>
                </a:solidFill>
                <a:highlight>
                  <a:srgbClr val="FFFFFF"/>
                </a:highlight>
              </a:rPr>
              <a:t>Open sourcing the code is the first step. When you plant a seed [PAUSE HERE] that doesn’t make the garden grow immediately, [OR HERE] there are a lot of things that need to happen between the seasons of growth. Mostly around [next slide]</a:t>
            </a:r>
            <a:endParaRPr>
              <a:solidFill>
                <a:srgbClr val="222222"/>
              </a:solidFill>
              <a:highlight>
                <a:srgbClr val="FFFFFF"/>
              </a:highlight>
            </a:endParaRPr>
          </a:p>
          <a:p>
            <a:pPr indent="0" lvl="0" marL="0" rtl="0" algn="l">
              <a:spcBef>
                <a:spcPts val="1600"/>
              </a:spcBef>
              <a:spcAft>
                <a:spcPts val="0"/>
              </a:spcAft>
              <a:buNone/>
            </a:pPr>
            <a:r>
              <a:t/>
            </a:r>
            <a:endParaRPr>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ec9601ed4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ec9601ed4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...sustainability</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Cool - your community (err garden) is up and running, now what?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Will your contributors and consumers be supported in the same way when things get boring? Are the right feedback loops in place? How are you growing new leaders? How will this project stay funded? How can we make it so there is never burden on just one person?</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Thats a lot to think about when folks are working on enhancements, stability, and supporting a community as priority.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rPr>
              <a:t>During the last 2 years at google, I’ve watched communities we care about like Kubernetes, Tensorflow, and nodejs build foundational programs to help weather through the changing seasons as not every one bears fruit. Not all projects have this type of support [PAUSE] </a:t>
            </a:r>
            <a:endParaRPr>
              <a:solidFill>
                <a:srgbClr val="222222"/>
              </a:solidFill>
              <a:highlight>
                <a:srgbClr val="FFFFFF"/>
              </a:highlight>
            </a:endParaRPr>
          </a:p>
          <a:p>
            <a:pPr indent="0" lvl="0" marL="0" rtl="0" algn="l">
              <a:lnSpc>
                <a:spcPct val="115000"/>
              </a:lnSpc>
              <a:spcBef>
                <a:spcPts val="1600"/>
              </a:spcBef>
              <a:spcAft>
                <a:spcPts val="0"/>
              </a:spcAft>
              <a:buNone/>
            </a:pPr>
            <a:r>
              <a:rPr lang="en">
                <a:solidFill>
                  <a:srgbClr val="222222"/>
                </a:solidFill>
                <a:highlight>
                  <a:srgbClr val="FFFFFF"/>
                </a:highlight>
              </a:rPr>
              <a:t>this is the interesting intersection[NEEDS NEW WORD] of value that companies provide [next slide]</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160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5ec9601ed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ec9601ed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By providing the action to back up the words. Being intentional. Many companies build their own product and community sustainability programs - and we learn from others across industries. Bringing that back into OSS is a key value add.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With sustainability you need to show up for it and not have it as an afterthought. bedrocks like values and principles will be the guiding light to the programs that you create</a:t>
            </a:r>
            <a:r>
              <a:rPr lang="en">
                <a:solidFill>
                  <a:srgbClr val="222222"/>
                </a:solidFill>
                <a:highlight>
                  <a:srgbClr val="FFFFFF"/>
                </a:highlight>
                <a:latin typeface="Roboto"/>
                <a:ea typeface="Roboto"/>
                <a:cs typeface="Roboto"/>
                <a:sym typeface="Roboto"/>
              </a:rPr>
              <a:t>. If you don’t live by them then why do you have them  - it’s a part of the gardening plan.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5ec9601ed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ec9601ed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22222"/>
                </a:solidFill>
                <a:highlight>
                  <a:srgbClr val="FFFFFF"/>
                </a:highlight>
              </a:rPr>
              <a:t>What do we consider gardening?</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highlight>
                <a:srgbClr val="FFFFFF"/>
              </a:highlight>
            </a:endParaRPr>
          </a:p>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5ec9601ed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ec9601ed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first, making sure the code grow up, out, and it can lay it’s roots err binaries.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5ec9601ed4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5ec9601ed4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An example, Tensorflow, a google created open source library for machine learning, implemented an RFC (request for comment) process to give users chances to be involved and insight into development process. The RFCs externalize design directions and open up to other use cases. combine  that with the creation of special interest groups to break the work down and make it possible for community-driven development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solidFill>
                  <a:srgbClr val="222222"/>
                </a:solidFill>
                <a:highlight>
                  <a:srgbClr val="FFFFFF"/>
                </a:highlight>
                <a:latin typeface="Roboto"/>
                <a:ea typeface="Roboto"/>
                <a:cs typeface="Roboto"/>
                <a:sym typeface="Roboto"/>
              </a:rPr>
              <a:t>and you’ve got your fertilizer!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a:t>But even if you have robust seed with plenty of fertilizer … you still don’t have a garden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5ec9601ed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ec9601ed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plants don’t make the garden, the gardener makes the garden.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code doesn’t make the project, it’s not sufficient on it’s own to maintain a culture and support systems without contributors. They tell its stories, create its history, and share the fruits of their labor.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Not taking care of your gardeners is a risk to the projects future. Gardens can turn into jungles without gardeners [NEXT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p:cSld name="CUSTOM">
    <p:spTree>
      <p:nvGrpSpPr>
        <p:cNvPr id="53" name="Shape 53"/>
        <p:cNvGrpSpPr/>
        <p:nvPr/>
      </p:nvGrpSpPr>
      <p:grpSpPr>
        <a:xfrm>
          <a:off x="0" y="0"/>
          <a:ext cx="0" cy="0"/>
          <a:chOff x="0" y="0"/>
          <a:chExt cx="0" cy="0"/>
        </a:xfrm>
      </p:grpSpPr>
      <p:grpSp>
        <p:nvGrpSpPr>
          <p:cNvPr id="54" name="Google Shape;54;p14"/>
          <p:cNvGrpSpPr/>
          <p:nvPr/>
        </p:nvGrpSpPr>
        <p:grpSpPr>
          <a:xfrm>
            <a:off x="522212" y="1321429"/>
            <a:ext cx="479498" cy="385684"/>
            <a:chOff x="6294751" y="783425"/>
            <a:chExt cx="5020925" cy="4038575"/>
          </a:xfrm>
        </p:grpSpPr>
        <p:sp>
          <p:nvSpPr>
            <p:cNvPr id="55" name="Google Shape;55;p14"/>
            <p:cNvSpPr/>
            <p:nvPr/>
          </p:nvSpPr>
          <p:spPr>
            <a:xfrm>
              <a:off x="6909501" y="783425"/>
              <a:ext cx="3199425" cy="1450400"/>
            </a:xfrm>
            <a:custGeom>
              <a:rect b="b" l="l" r="r" t="t"/>
              <a:pathLst>
                <a:path extrusionOk="0" h="58016" w="127977">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8696051" y="1280700"/>
              <a:ext cx="2619625" cy="3541300"/>
            </a:xfrm>
            <a:custGeom>
              <a:rect b="b" l="l" r="r" t="t"/>
              <a:pathLst>
                <a:path extrusionOk="0" h="141652" w="104785">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6856226" y="3899425"/>
              <a:ext cx="1948575" cy="922575"/>
            </a:xfrm>
            <a:custGeom>
              <a:rect b="b" l="l" r="r" t="t"/>
              <a:pathLst>
                <a:path extrusionOk="0" h="36903" w="77943">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6294751" y="1984075"/>
              <a:ext cx="2549350" cy="2549325"/>
            </a:xfrm>
            <a:custGeom>
              <a:rect b="b" l="l" r="r" t="t"/>
              <a:pathLst>
                <a:path extrusionOk="0" h="101973" w="101974">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idx="1" type="body"/>
          </p:nvPr>
        </p:nvSpPr>
        <p:spPr>
          <a:xfrm>
            <a:off x="5207050" y="1514350"/>
            <a:ext cx="1904700" cy="10575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0" name="Google Shape;60;p14"/>
          <p:cNvSpPr txBox="1"/>
          <p:nvPr>
            <p:ph type="title"/>
          </p:nvPr>
        </p:nvSpPr>
        <p:spPr>
          <a:xfrm>
            <a:off x="761950" y="2219400"/>
            <a:ext cx="4445100" cy="21144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grpSp>
        <p:nvGrpSpPr>
          <p:cNvPr id="61" name="Google Shape;61;p14"/>
          <p:cNvGrpSpPr/>
          <p:nvPr/>
        </p:nvGrpSpPr>
        <p:grpSpPr>
          <a:xfrm>
            <a:off x="614120" y="4568626"/>
            <a:ext cx="1565658" cy="245350"/>
            <a:chOff x="614120" y="4568626"/>
            <a:chExt cx="1565658" cy="245350"/>
          </a:xfrm>
        </p:grpSpPr>
        <p:grpSp>
          <p:nvGrpSpPr>
            <p:cNvPr id="62" name="Google Shape;62;p14"/>
            <p:cNvGrpSpPr/>
            <p:nvPr/>
          </p:nvGrpSpPr>
          <p:grpSpPr>
            <a:xfrm>
              <a:off x="614120" y="4568626"/>
              <a:ext cx="290167" cy="233377"/>
              <a:chOff x="614120" y="4568626"/>
              <a:chExt cx="290167" cy="233377"/>
            </a:xfrm>
          </p:grpSpPr>
          <p:sp>
            <p:nvSpPr>
              <p:cNvPr id="63" name="Google Shape;63;p14"/>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14"/>
            <p:cNvGrpSpPr/>
            <p:nvPr/>
          </p:nvGrpSpPr>
          <p:grpSpPr>
            <a:xfrm>
              <a:off x="989660" y="4603434"/>
              <a:ext cx="1190118" cy="210542"/>
              <a:chOff x="989660" y="4603434"/>
              <a:chExt cx="1190118" cy="210542"/>
            </a:xfrm>
          </p:grpSpPr>
          <p:sp>
            <p:nvSpPr>
              <p:cNvPr id="68" name="Google Shape;68;p14"/>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14"/>
              <p:cNvGrpSpPr/>
              <p:nvPr/>
            </p:nvGrpSpPr>
            <p:grpSpPr>
              <a:xfrm>
                <a:off x="1682774" y="4617610"/>
                <a:ext cx="497005" cy="149188"/>
                <a:chOff x="1682774" y="4617610"/>
                <a:chExt cx="497005" cy="149188"/>
              </a:xfrm>
            </p:grpSpPr>
            <p:sp>
              <p:nvSpPr>
                <p:cNvPr id="70" name="Google Shape;70;p14"/>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p:cSld name="CUSTOM_2">
    <p:spTree>
      <p:nvGrpSpPr>
        <p:cNvPr id="75" name="Shape 75"/>
        <p:cNvGrpSpPr/>
        <p:nvPr/>
      </p:nvGrpSpPr>
      <p:grpSpPr>
        <a:xfrm>
          <a:off x="0" y="0"/>
          <a:ext cx="0" cy="0"/>
          <a:chOff x="0" y="0"/>
          <a:chExt cx="0" cy="0"/>
        </a:xfrm>
      </p:grpSpPr>
      <p:sp>
        <p:nvSpPr>
          <p:cNvPr id="76" name="Google Shape;76;p15"/>
          <p:cNvSpPr txBox="1"/>
          <p:nvPr>
            <p:ph type="title"/>
          </p:nvPr>
        </p:nvSpPr>
        <p:spPr>
          <a:xfrm>
            <a:off x="688050" y="1013850"/>
            <a:ext cx="77679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grpSp>
        <p:nvGrpSpPr>
          <p:cNvPr id="77" name="Google Shape;77;p15"/>
          <p:cNvGrpSpPr/>
          <p:nvPr/>
        </p:nvGrpSpPr>
        <p:grpSpPr>
          <a:xfrm>
            <a:off x="614120" y="4568626"/>
            <a:ext cx="1565658" cy="245350"/>
            <a:chOff x="614120" y="4568626"/>
            <a:chExt cx="1565658" cy="245350"/>
          </a:xfrm>
        </p:grpSpPr>
        <p:grpSp>
          <p:nvGrpSpPr>
            <p:cNvPr id="78" name="Google Shape;78;p15"/>
            <p:cNvGrpSpPr/>
            <p:nvPr/>
          </p:nvGrpSpPr>
          <p:grpSpPr>
            <a:xfrm>
              <a:off x="614120" y="4568626"/>
              <a:ext cx="290167" cy="233377"/>
              <a:chOff x="614120" y="4568626"/>
              <a:chExt cx="290167" cy="233377"/>
            </a:xfrm>
          </p:grpSpPr>
          <p:sp>
            <p:nvSpPr>
              <p:cNvPr id="79" name="Google Shape;79;p15"/>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15"/>
            <p:cNvGrpSpPr/>
            <p:nvPr/>
          </p:nvGrpSpPr>
          <p:grpSpPr>
            <a:xfrm>
              <a:off x="989660" y="4603434"/>
              <a:ext cx="1190118" cy="210542"/>
              <a:chOff x="989660" y="4603434"/>
              <a:chExt cx="1190118" cy="210542"/>
            </a:xfrm>
          </p:grpSpPr>
          <p:sp>
            <p:nvSpPr>
              <p:cNvPr id="84" name="Google Shape;84;p15"/>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5"/>
              <p:cNvGrpSpPr/>
              <p:nvPr/>
            </p:nvGrpSpPr>
            <p:grpSpPr>
              <a:xfrm>
                <a:off x="1682774" y="4617610"/>
                <a:ext cx="497005" cy="149188"/>
                <a:chOff x="1682774" y="4617610"/>
                <a:chExt cx="497005" cy="149188"/>
              </a:xfrm>
            </p:grpSpPr>
            <p:sp>
              <p:nvSpPr>
                <p:cNvPr id="86" name="Google Shape;86;p15"/>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p:cSld name="CUSTOM_2_2">
    <p:spTree>
      <p:nvGrpSpPr>
        <p:cNvPr id="91" name="Shape 91"/>
        <p:cNvGrpSpPr/>
        <p:nvPr/>
      </p:nvGrpSpPr>
      <p:grpSpPr>
        <a:xfrm>
          <a:off x="0" y="0"/>
          <a:ext cx="0" cy="0"/>
          <a:chOff x="0" y="0"/>
          <a:chExt cx="0" cy="0"/>
        </a:xfrm>
      </p:grpSpPr>
      <p:grpSp>
        <p:nvGrpSpPr>
          <p:cNvPr id="92" name="Google Shape;92;p16"/>
          <p:cNvGrpSpPr/>
          <p:nvPr/>
        </p:nvGrpSpPr>
        <p:grpSpPr>
          <a:xfrm>
            <a:off x="614120" y="4568626"/>
            <a:ext cx="1565658" cy="245350"/>
            <a:chOff x="614120" y="4568626"/>
            <a:chExt cx="1565658" cy="245350"/>
          </a:xfrm>
        </p:grpSpPr>
        <p:grpSp>
          <p:nvGrpSpPr>
            <p:cNvPr id="93" name="Google Shape;93;p16"/>
            <p:cNvGrpSpPr/>
            <p:nvPr/>
          </p:nvGrpSpPr>
          <p:grpSpPr>
            <a:xfrm>
              <a:off x="614120" y="4568626"/>
              <a:ext cx="290167" cy="233377"/>
              <a:chOff x="614120" y="4568626"/>
              <a:chExt cx="290167" cy="233377"/>
            </a:xfrm>
          </p:grpSpPr>
          <p:sp>
            <p:nvSpPr>
              <p:cNvPr id="94" name="Google Shape;94;p16"/>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6"/>
            <p:cNvGrpSpPr/>
            <p:nvPr/>
          </p:nvGrpSpPr>
          <p:grpSpPr>
            <a:xfrm>
              <a:off x="989660" y="4603434"/>
              <a:ext cx="1190118" cy="210542"/>
              <a:chOff x="989660" y="4603434"/>
              <a:chExt cx="1190118" cy="210542"/>
            </a:xfrm>
          </p:grpSpPr>
          <p:sp>
            <p:nvSpPr>
              <p:cNvPr id="99" name="Google Shape;99;p16"/>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6"/>
              <p:cNvGrpSpPr/>
              <p:nvPr/>
            </p:nvGrpSpPr>
            <p:grpSpPr>
              <a:xfrm>
                <a:off x="1682774" y="4617610"/>
                <a:ext cx="497005" cy="149188"/>
                <a:chOff x="1682774" y="4617610"/>
                <a:chExt cx="497005" cy="149188"/>
              </a:xfrm>
            </p:grpSpPr>
            <p:sp>
              <p:nvSpPr>
                <p:cNvPr id="101" name="Google Shape;101;p16"/>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6" name="Google Shape;106;p16"/>
          <p:cNvSpPr txBox="1"/>
          <p:nvPr>
            <p:ph idx="1" type="body"/>
          </p:nvPr>
        </p:nvSpPr>
        <p:spPr>
          <a:xfrm>
            <a:off x="659400" y="1196238"/>
            <a:ext cx="7825200" cy="3008100"/>
          </a:xfrm>
          <a:prstGeom prst="rect">
            <a:avLst/>
          </a:prstGeom>
        </p:spPr>
        <p:txBody>
          <a:bodyPr anchorCtr="0" anchor="t" bIns="0" lIns="0" spcFirstLastPara="1" rIns="228600" wrap="square" tIns="0">
            <a:noAutofit/>
          </a:bodyPr>
          <a:lstStyle>
            <a:lvl1pPr indent="-355600" lvl="0" marL="457200" rtl="0">
              <a:spcBef>
                <a:spcPts val="0"/>
              </a:spcBef>
              <a:spcAft>
                <a:spcPts val="0"/>
              </a:spcAft>
              <a:buSzPts val="2000"/>
              <a:buFont typeface="Google Sans"/>
              <a:buChar char="●"/>
              <a:defRPr sz="2000">
                <a:latin typeface="Google Sans"/>
                <a:ea typeface="Google Sans"/>
                <a:cs typeface="Google Sans"/>
                <a:sym typeface="Google Sans"/>
              </a:defRPr>
            </a:lvl1pPr>
            <a:lvl2pPr indent="-342900" lvl="1" marL="914400" rtl="0">
              <a:spcBef>
                <a:spcPts val="0"/>
              </a:spcBef>
              <a:spcAft>
                <a:spcPts val="0"/>
              </a:spcAft>
              <a:buSzPts val="1800"/>
              <a:buFont typeface="Google Sans"/>
              <a:buChar char="○"/>
              <a:defRPr sz="1800">
                <a:latin typeface="Google Sans"/>
                <a:ea typeface="Google Sans"/>
                <a:cs typeface="Google Sans"/>
                <a:sym typeface="Google Sans"/>
              </a:defRPr>
            </a:lvl2pPr>
            <a:lvl3pPr indent="-330200" lvl="2" marL="1371600" rtl="0">
              <a:spcBef>
                <a:spcPts val="0"/>
              </a:spcBef>
              <a:spcAft>
                <a:spcPts val="0"/>
              </a:spcAft>
              <a:buSzPts val="1600"/>
              <a:buFont typeface="Google Sans"/>
              <a:buChar char="■"/>
              <a:defRPr sz="1600">
                <a:latin typeface="Google Sans"/>
                <a:ea typeface="Google Sans"/>
                <a:cs typeface="Google Sans"/>
                <a:sym typeface="Google Sans"/>
              </a:defRPr>
            </a:lvl3pPr>
            <a:lvl4pPr indent="-317500" lvl="3" marL="1828800" rtl="0">
              <a:spcBef>
                <a:spcPts val="0"/>
              </a:spcBef>
              <a:spcAft>
                <a:spcPts val="0"/>
              </a:spcAft>
              <a:buSzPts val="1400"/>
              <a:buFont typeface="Google Sans"/>
              <a:buChar char="●"/>
              <a:defRPr sz="1400">
                <a:latin typeface="Google Sans"/>
                <a:ea typeface="Google Sans"/>
                <a:cs typeface="Google Sans"/>
                <a:sym typeface="Google Sans"/>
              </a:defRPr>
            </a:lvl4pPr>
            <a:lvl5pPr indent="-304800" lvl="4" marL="2286000" rtl="0">
              <a:spcBef>
                <a:spcPts val="0"/>
              </a:spcBef>
              <a:spcAft>
                <a:spcPts val="0"/>
              </a:spcAft>
              <a:buSzPts val="1200"/>
              <a:buFont typeface="Google Sans"/>
              <a:buChar char="○"/>
              <a:defRPr sz="1200">
                <a:latin typeface="Google Sans"/>
                <a:ea typeface="Google Sans"/>
                <a:cs typeface="Google Sans"/>
                <a:sym typeface="Google Sans"/>
              </a:defRPr>
            </a:lvl5pPr>
            <a:lvl6pPr indent="-292100" lvl="5" marL="2743200" rtl="0">
              <a:spcBef>
                <a:spcPts val="0"/>
              </a:spcBef>
              <a:spcAft>
                <a:spcPts val="0"/>
              </a:spcAft>
              <a:buSzPts val="1000"/>
              <a:buFont typeface="Google Sans"/>
              <a:buChar char="■"/>
              <a:defRPr sz="1000">
                <a:latin typeface="Google Sans"/>
                <a:ea typeface="Google Sans"/>
                <a:cs typeface="Google Sans"/>
                <a:sym typeface="Google Sans"/>
              </a:defRPr>
            </a:lvl6pPr>
            <a:lvl7pPr indent="-279400" lvl="6" marL="3200400" rtl="0">
              <a:spcBef>
                <a:spcPts val="0"/>
              </a:spcBef>
              <a:spcAft>
                <a:spcPts val="0"/>
              </a:spcAft>
              <a:buSzPts val="800"/>
              <a:buFont typeface="Google Sans"/>
              <a:buChar char="●"/>
              <a:defRPr sz="800">
                <a:latin typeface="Google Sans"/>
                <a:ea typeface="Google Sans"/>
                <a:cs typeface="Google Sans"/>
                <a:sym typeface="Google Sans"/>
              </a:defRPr>
            </a:lvl7pPr>
            <a:lvl8pPr indent="-273050" lvl="7" marL="3657600" rtl="0">
              <a:spcBef>
                <a:spcPts val="0"/>
              </a:spcBef>
              <a:spcAft>
                <a:spcPts val="0"/>
              </a:spcAft>
              <a:buSzPts val="700"/>
              <a:buFont typeface="Google Sans"/>
              <a:buChar char="○"/>
              <a:defRPr sz="700">
                <a:latin typeface="Google Sans"/>
                <a:ea typeface="Google Sans"/>
                <a:cs typeface="Google Sans"/>
                <a:sym typeface="Google Sans"/>
              </a:defRPr>
            </a:lvl8pPr>
            <a:lvl9pPr indent="-266700" lvl="8" marL="4114800" rtl="0">
              <a:spcBef>
                <a:spcPts val="0"/>
              </a:spcBef>
              <a:spcAft>
                <a:spcPts val="0"/>
              </a:spcAft>
              <a:buSzPts val="600"/>
              <a:buFont typeface="Google Sans"/>
              <a:buChar char="■"/>
              <a:defRPr sz="600">
                <a:latin typeface="Google Sans"/>
                <a:ea typeface="Google Sans"/>
                <a:cs typeface="Google Sans"/>
                <a:sym typeface="Google Sans"/>
              </a:defRPr>
            </a:lvl9pPr>
          </a:lstStyle>
          <a:p/>
        </p:txBody>
      </p:sp>
      <p:sp>
        <p:nvSpPr>
          <p:cNvPr id="107" name="Google Shape;107;p16"/>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3">
  <p:cSld name="CUSTOM_2_2_3">
    <p:spTree>
      <p:nvGrpSpPr>
        <p:cNvPr id="108" name="Shape 108"/>
        <p:cNvGrpSpPr/>
        <p:nvPr/>
      </p:nvGrpSpPr>
      <p:grpSpPr>
        <a:xfrm>
          <a:off x="0" y="0"/>
          <a:ext cx="0" cy="0"/>
          <a:chOff x="0" y="0"/>
          <a:chExt cx="0" cy="0"/>
        </a:xfrm>
      </p:grpSpPr>
      <p:grpSp>
        <p:nvGrpSpPr>
          <p:cNvPr id="109" name="Google Shape;109;p17"/>
          <p:cNvGrpSpPr/>
          <p:nvPr/>
        </p:nvGrpSpPr>
        <p:grpSpPr>
          <a:xfrm>
            <a:off x="614120" y="4568626"/>
            <a:ext cx="1565658" cy="245350"/>
            <a:chOff x="614120" y="4568626"/>
            <a:chExt cx="1565658" cy="245350"/>
          </a:xfrm>
        </p:grpSpPr>
        <p:grpSp>
          <p:nvGrpSpPr>
            <p:cNvPr id="110" name="Google Shape;110;p17"/>
            <p:cNvGrpSpPr/>
            <p:nvPr/>
          </p:nvGrpSpPr>
          <p:grpSpPr>
            <a:xfrm>
              <a:off x="614120" y="4568626"/>
              <a:ext cx="290167" cy="233377"/>
              <a:chOff x="614120" y="4568626"/>
              <a:chExt cx="290167" cy="233377"/>
            </a:xfrm>
          </p:grpSpPr>
          <p:sp>
            <p:nvSpPr>
              <p:cNvPr id="111" name="Google Shape;111;p17"/>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7"/>
            <p:cNvGrpSpPr/>
            <p:nvPr/>
          </p:nvGrpSpPr>
          <p:grpSpPr>
            <a:xfrm>
              <a:off x="989660" y="4603434"/>
              <a:ext cx="1190118" cy="210542"/>
              <a:chOff x="989660" y="4603434"/>
              <a:chExt cx="1190118" cy="210542"/>
            </a:xfrm>
          </p:grpSpPr>
          <p:sp>
            <p:nvSpPr>
              <p:cNvPr id="116" name="Google Shape;116;p17"/>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7"/>
              <p:cNvGrpSpPr/>
              <p:nvPr/>
            </p:nvGrpSpPr>
            <p:grpSpPr>
              <a:xfrm>
                <a:off x="1682774" y="4617610"/>
                <a:ext cx="497005" cy="149188"/>
                <a:chOff x="1682774" y="4617610"/>
                <a:chExt cx="497005" cy="149188"/>
              </a:xfrm>
            </p:grpSpPr>
            <p:sp>
              <p:nvSpPr>
                <p:cNvPr id="118" name="Google Shape;118;p17"/>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3" name="Google Shape;123;p17"/>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24" name="Google Shape;124;p17"/>
          <p:cNvGrpSpPr/>
          <p:nvPr/>
        </p:nvGrpSpPr>
        <p:grpSpPr>
          <a:xfrm>
            <a:off x="133357" y="1222875"/>
            <a:ext cx="8877286" cy="444600"/>
            <a:chOff x="107950" y="1222875"/>
            <a:chExt cx="8877286" cy="444600"/>
          </a:xfrm>
        </p:grpSpPr>
        <p:sp>
          <p:nvSpPr>
            <p:cNvPr id="125" name="Google Shape;125;p17"/>
            <p:cNvSpPr/>
            <p:nvPr/>
          </p:nvSpPr>
          <p:spPr>
            <a:xfrm>
              <a:off x="107950" y="1222875"/>
              <a:ext cx="1464300" cy="4446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Google Sans"/>
                  <a:ea typeface="Google Sans"/>
                  <a:cs typeface="Google Sans"/>
                  <a:sym typeface="Google Sans"/>
                </a:rPr>
                <a:t>4Q2018</a:t>
              </a:r>
              <a:endParaRPr b="1">
                <a:solidFill>
                  <a:schemeClr val="lt2"/>
                </a:solidFill>
                <a:latin typeface="Google Sans"/>
                <a:ea typeface="Google Sans"/>
                <a:cs typeface="Google Sans"/>
                <a:sym typeface="Google Sans"/>
              </a:endParaRPr>
            </a:p>
          </p:txBody>
        </p:sp>
        <p:sp>
          <p:nvSpPr>
            <p:cNvPr id="126" name="Google Shape;126;p17"/>
            <p:cNvSpPr/>
            <p:nvPr/>
          </p:nvSpPr>
          <p:spPr>
            <a:xfrm>
              <a:off x="1590547" y="1222875"/>
              <a:ext cx="1464300" cy="444600"/>
            </a:xfrm>
            <a:prstGeom prs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Google Sans"/>
                  <a:ea typeface="Google Sans"/>
                  <a:cs typeface="Google Sans"/>
                  <a:sym typeface="Google Sans"/>
                </a:rPr>
                <a:t>1Q2019</a:t>
              </a:r>
              <a:endParaRPr b="1">
                <a:solidFill>
                  <a:schemeClr val="lt2"/>
                </a:solidFill>
                <a:latin typeface="Google Sans"/>
                <a:ea typeface="Google Sans"/>
                <a:cs typeface="Google Sans"/>
                <a:sym typeface="Google Sans"/>
              </a:endParaRPr>
            </a:p>
          </p:txBody>
        </p:sp>
        <p:sp>
          <p:nvSpPr>
            <p:cNvPr id="127" name="Google Shape;127;p17"/>
            <p:cNvSpPr/>
            <p:nvPr/>
          </p:nvSpPr>
          <p:spPr>
            <a:xfrm>
              <a:off x="3073144" y="1222875"/>
              <a:ext cx="1464300" cy="4446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Google Sans"/>
                  <a:ea typeface="Google Sans"/>
                  <a:cs typeface="Google Sans"/>
                  <a:sym typeface="Google Sans"/>
                </a:rPr>
                <a:t>2Q2019</a:t>
              </a:r>
              <a:endParaRPr b="1">
                <a:solidFill>
                  <a:schemeClr val="lt2"/>
                </a:solidFill>
                <a:latin typeface="Google Sans"/>
                <a:ea typeface="Google Sans"/>
                <a:cs typeface="Google Sans"/>
                <a:sym typeface="Google Sans"/>
              </a:endParaRPr>
            </a:p>
          </p:txBody>
        </p:sp>
        <p:sp>
          <p:nvSpPr>
            <p:cNvPr id="128" name="Google Shape;128;p17"/>
            <p:cNvSpPr/>
            <p:nvPr/>
          </p:nvSpPr>
          <p:spPr>
            <a:xfrm>
              <a:off x="4555741" y="1222875"/>
              <a:ext cx="1464300" cy="4446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Google Sans"/>
                  <a:ea typeface="Google Sans"/>
                  <a:cs typeface="Google Sans"/>
                  <a:sym typeface="Google Sans"/>
                </a:rPr>
                <a:t>3Q2019</a:t>
              </a:r>
              <a:endParaRPr b="1">
                <a:solidFill>
                  <a:srgbClr val="F8F8F8"/>
                </a:solidFill>
                <a:latin typeface="Google Sans"/>
                <a:ea typeface="Google Sans"/>
                <a:cs typeface="Google Sans"/>
                <a:sym typeface="Google Sans"/>
              </a:endParaRPr>
            </a:p>
          </p:txBody>
        </p:sp>
        <p:sp>
          <p:nvSpPr>
            <p:cNvPr id="129" name="Google Shape;129;p17"/>
            <p:cNvSpPr/>
            <p:nvPr/>
          </p:nvSpPr>
          <p:spPr>
            <a:xfrm>
              <a:off x="6038339" y="1222875"/>
              <a:ext cx="1464300" cy="4446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Google Sans"/>
                  <a:ea typeface="Google Sans"/>
                  <a:cs typeface="Google Sans"/>
                  <a:sym typeface="Google Sans"/>
                </a:rPr>
                <a:t>4Q2019</a:t>
              </a:r>
              <a:endParaRPr b="1">
                <a:solidFill>
                  <a:srgbClr val="F8F8F8"/>
                </a:solidFill>
                <a:latin typeface="Google Sans"/>
                <a:ea typeface="Google Sans"/>
                <a:cs typeface="Google Sans"/>
                <a:sym typeface="Google Sans"/>
              </a:endParaRPr>
            </a:p>
          </p:txBody>
        </p:sp>
        <p:sp>
          <p:nvSpPr>
            <p:cNvPr id="130" name="Google Shape;130;p17"/>
            <p:cNvSpPr/>
            <p:nvPr/>
          </p:nvSpPr>
          <p:spPr>
            <a:xfrm>
              <a:off x="7520936" y="1222875"/>
              <a:ext cx="1464300" cy="444600"/>
            </a:xfrm>
            <a:prstGeom prs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Google Sans"/>
                  <a:ea typeface="Google Sans"/>
                  <a:cs typeface="Google Sans"/>
                  <a:sym typeface="Google Sans"/>
                </a:rPr>
                <a:t>1Q2020</a:t>
              </a:r>
              <a:endParaRPr b="1">
                <a:solidFill>
                  <a:schemeClr val="lt2"/>
                </a:solidFill>
                <a:latin typeface="Google Sans"/>
                <a:ea typeface="Google Sans"/>
                <a:cs typeface="Google Sans"/>
                <a:sym typeface="Google Sans"/>
              </a:endParaRPr>
            </a:p>
          </p:txBody>
        </p:sp>
      </p:grpSp>
      <p:sp>
        <p:nvSpPr>
          <p:cNvPr id="131" name="Google Shape;131;p17"/>
          <p:cNvSpPr txBox="1"/>
          <p:nvPr>
            <p:ph idx="1" type="body"/>
          </p:nvPr>
        </p:nvSpPr>
        <p:spPr>
          <a:xfrm>
            <a:off x="165100" y="1905000"/>
            <a:ext cx="1422300" cy="2441700"/>
          </a:xfrm>
          <a:prstGeom prst="rect">
            <a:avLst/>
          </a:prstGeom>
        </p:spPr>
        <p:txBody>
          <a:bodyPr anchorCtr="0" anchor="t" bIns="0" lIns="0" spcFirstLastPara="1" rIns="228600" wrap="square" tIns="0">
            <a:noAutofit/>
          </a:bodyPr>
          <a:lstStyle>
            <a:lvl1pPr indent="-285750" lvl="0" marL="457200" rtl="0">
              <a:spcBef>
                <a:spcPts val="0"/>
              </a:spcBef>
              <a:spcAft>
                <a:spcPts val="0"/>
              </a:spcAft>
              <a:buSzPts val="900"/>
              <a:buFont typeface="Google Sans"/>
              <a:buChar char="●"/>
              <a:defRPr sz="900">
                <a:latin typeface="Google Sans"/>
                <a:ea typeface="Google Sans"/>
                <a:cs typeface="Google Sans"/>
                <a:sym typeface="Google Sans"/>
              </a:defRPr>
            </a:lvl1pPr>
            <a:lvl2pPr indent="-285750" lvl="1" marL="914400" rtl="0">
              <a:spcBef>
                <a:spcPts val="0"/>
              </a:spcBef>
              <a:spcAft>
                <a:spcPts val="0"/>
              </a:spcAft>
              <a:buSzPts val="900"/>
              <a:buFont typeface="Google Sans"/>
              <a:buChar char="○"/>
              <a:defRPr sz="900">
                <a:latin typeface="Google Sans"/>
                <a:ea typeface="Google Sans"/>
                <a:cs typeface="Google Sans"/>
                <a:sym typeface="Google Sans"/>
              </a:defRPr>
            </a:lvl2pPr>
            <a:lvl3pPr indent="-285750" lvl="2" marL="1371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3pPr>
            <a:lvl4pPr indent="-285750" lvl="3" marL="1828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4pPr>
            <a:lvl5pPr indent="-285750" lvl="4" marL="22860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5pPr>
            <a:lvl6pPr indent="-285750" lvl="5" marL="27432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6pPr>
            <a:lvl7pPr indent="-285750" lvl="6" marL="32004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7pPr>
            <a:lvl8pPr indent="-285750" lvl="7" marL="3657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8pPr>
            <a:lvl9pPr indent="-285750" lvl="8" marL="4114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9pPr>
          </a:lstStyle>
          <a:p/>
        </p:txBody>
      </p:sp>
      <p:sp>
        <p:nvSpPr>
          <p:cNvPr id="132" name="Google Shape;132;p17"/>
          <p:cNvSpPr txBox="1"/>
          <p:nvPr>
            <p:ph idx="2" type="body"/>
          </p:nvPr>
        </p:nvSpPr>
        <p:spPr>
          <a:xfrm>
            <a:off x="1612900" y="1905000"/>
            <a:ext cx="1422300" cy="2441700"/>
          </a:xfrm>
          <a:prstGeom prst="rect">
            <a:avLst/>
          </a:prstGeom>
        </p:spPr>
        <p:txBody>
          <a:bodyPr anchorCtr="0" anchor="t" bIns="0" lIns="0" spcFirstLastPara="1" rIns="228600" wrap="square" tIns="0">
            <a:noAutofit/>
          </a:bodyPr>
          <a:lstStyle>
            <a:lvl1pPr indent="-285750" lvl="0" marL="457200" rtl="0">
              <a:spcBef>
                <a:spcPts val="0"/>
              </a:spcBef>
              <a:spcAft>
                <a:spcPts val="0"/>
              </a:spcAft>
              <a:buSzPts val="900"/>
              <a:buFont typeface="Google Sans"/>
              <a:buChar char="●"/>
              <a:defRPr sz="900">
                <a:latin typeface="Google Sans"/>
                <a:ea typeface="Google Sans"/>
                <a:cs typeface="Google Sans"/>
                <a:sym typeface="Google Sans"/>
              </a:defRPr>
            </a:lvl1pPr>
            <a:lvl2pPr indent="-285750" lvl="1" marL="914400" rtl="0">
              <a:spcBef>
                <a:spcPts val="0"/>
              </a:spcBef>
              <a:spcAft>
                <a:spcPts val="0"/>
              </a:spcAft>
              <a:buSzPts val="900"/>
              <a:buFont typeface="Google Sans"/>
              <a:buChar char="○"/>
              <a:defRPr sz="900">
                <a:latin typeface="Google Sans"/>
                <a:ea typeface="Google Sans"/>
                <a:cs typeface="Google Sans"/>
                <a:sym typeface="Google Sans"/>
              </a:defRPr>
            </a:lvl2pPr>
            <a:lvl3pPr indent="-285750" lvl="2" marL="1371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3pPr>
            <a:lvl4pPr indent="-285750" lvl="3" marL="1828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4pPr>
            <a:lvl5pPr indent="-285750" lvl="4" marL="22860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5pPr>
            <a:lvl6pPr indent="-285750" lvl="5" marL="27432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6pPr>
            <a:lvl7pPr indent="-285750" lvl="6" marL="32004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7pPr>
            <a:lvl8pPr indent="-285750" lvl="7" marL="3657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8pPr>
            <a:lvl9pPr indent="-285750" lvl="8" marL="4114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9pPr>
          </a:lstStyle>
          <a:p/>
        </p:txBody>
      </p:sp>
      <p:sp>
        <p:nvSpPr>
          <p:cNvPr id="133" name="Google Shape;133;p17"/>
          <p:cNvSpPr txBox="1"/>
          <p:nvPr>
            <p:ph idx="3" type="body"/>
          </p:nvPr>
        </p:nvSpPr>
        <p:spPr>
          <a:xfrm>
            <a:off x="3136900" y="1905000"/>
            <a:ext cx="1422300" cy="2441700"/>
          </a:xfrm>
          <a:prstGeom prst="rect">
            <a:avLst/>
          </a:prstGeom>
        </p:spPr>
        <p:txBody>
          <a:bodyPr anchorCtr="0" anchor="t" bIns="0" lIns="0" spcFirstLastPara="1" rIns="228600" wrap="square" tIns="0">
            <a:noAutofit/>
          </a:bodyPr>
          <a:lstStyle>
            <a:lvl1pPr indent="-285750" lvl="0" marL="457200" rtl="0">
              <a:spcBef>
                <a:spcPts val="0"/>
              </a:spcBef>
              <a:spcAft>
                <a:spcPts val="0"/>
              </a:spcAft>
              <a:buSzPts val="900"/>
              <a:buFont typeface="Google Sans"/>
              <a:buChar char="●"/>
              <a:defRPr sz="900">
                <a:latin typeface="Google Sans"/>
                <a:ea typeface="Google Sans"/>
                <a:cs typeface="Google Sans"/>
                <a:sym typeface="Google Sans"/>
              </a:defRPr>
            </a:lvl1pPr>
            <a:lvl2pPr indent="-285750" lvl="1" marL="914400" rtl="0">
              <a:spcBef>
                <a:spcPts val="0"/>
              </a:spcBef>
              <a:spcAft>
                <a:spcPts val="0"/>
              </a:spcAft>
              <a:buSzPts val="900"/>
              <a:buFont typeface="Google Sans"/>
              <a:buChar char="○"/>
              <a:defRPr sz="900">
                <a:latin typeface="Google Sans"/>
                <a:ea typeface="Google Sans"/>
                <a:cs typeface="Google Sans"/>
                <a:sym typeface="Google Sans"/>
              </a:defRPr>
            </a:lvl2pPr>
            <a:lvl3pPr indent="-285750" lvl="2" marL="1371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3pPr>
            <a:lvl4pPr indent="-285750" lvl="3" marL="1828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4pPr>
            <a:lvl5pPr indent="-285750" lvl="4" marL="22860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5pPr>
            <a:lvl6pPr indent="-285750" lvl="5" marL="27432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6pPr>
            <a:lvl7pPr indent="-285750" lvl="6" marL="32004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7pPr>
            <a:lvl8pPr indent="-285750" lvl="7" marL="3657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8pPr>
            <a:lvl9pPr indent="-285750" lvl="8" marL="4114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9pPr>
          </a:lstStyle>
          <a:p/>
        </p:txBody>
      </p:sp>
      <p:sp>
        <p:nvSpPr>
          <p:cNvPr id="134" name="Google Shape;134;p17"/>
          <p:cNvSpPr txBox="1"/>
          <p:nvPr>
            <p:ph idx="4" type="body"/>
          </p:nvPr>
        </p:nvSpPr>
        <p:spPr>
          <a:xfrm>
            <a:off x="4584700" y="1905000"/>
            <a:ext cx="1422300" cy="2441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Font typeface="Google Sans"/>
              <a:buChar char="●"/>
              <a:defRPr>
                <a:latin typeface="Google Sans"/>
                <a:ea typeface="Google Sans"/>
                <a:cs typeface="Google Sans"/>
                <a:sym typeface="Google Sans"/>
              </a:defRPr>
            </a:lvl1pPr>
            <a:lvl2pPr indent="-298450" lvl="1" marL="914400" rtl="0">
              <a:spcBef>
                <a:spcPts val="0"/>
              </a:spcBef>
              <a:spcAft>
                <a:spcPts val="0"/>
              </a:spcAft>
              <a:buSzPts val="1100"/>
              <a:buFont typeface="Google Sans"/>
              <a:buChar char="○"/>
              <a:defRPr>
                <a:latin typeface="Google Sans"/>
                <a:ea typeface="Google Sans"/>
                <a:cs typeface="Google Sans"/>
                <a:sym typeface="Google Sans"/>
              </a:defRPr>
            </a:lvl2pPr>
            <a:lvl3pPr indent="-266700" lvl="2" marL="13716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3pPr>
            <a:lvl4pPr indent="-266700" lvl="3" marL="18288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4pPr>
            <a:lvl5pPr indent="-266700" lvl="4" marL="22860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5pPr>
            <a:lvl6pPr indent="-266700" lvl="5" marL="27432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6pPr>
            <a:lvl7pPr indent="-266700" lvl="6" marL="32004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7pPr>
            <a:lvl8pPr indent="-266700" lvl="7" marL="36576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8pPr>
            <a:lvl9pPr indent="-266700" lvl="8" marL="4114800" rtl="0">
              <a:spcBef>
                <a:spcPts val="0"/>
              </a:spcBef>
              <a:spcAft>
                <a:spcPts val="0"/>
              </a:spcAft>
              <a:buClr>
                <a:srgbClr val="FFFFFF"/>
              </a:buClr>
              <a:buSzPts val="600"/>
              <a:buFont typeface="Google Sans"/>
              <a:buChar char="■"/>
              <a:defRPr sz="600">
                <a:solidFill>
                  <a:srgbClr val="FFFFFF"/>
                </a:solidFill>
                <a:latin typeface="Google Sans"/>
                <a:ea typeface="Google Sans"/>
                <a:cs typeface="Google Sans"/>
                <a:sym typeface="Google Sans"/>
              </a:defRPr>
            </a:lvl9pPr>
          </a:lstStyle>
          <a:p/>
        </p:txBody>
      </p:sp>
      <p:sp>
        <p:nvSpPr>
          <p:cNvPr id="135" name="Google Shape;135;p17"/>
          <p:cNvSpPr txBox="1"/>
          <p:nvPr>
            <p:ph idx="5" type="body"/>
          </p:nvPr>
        </p:nvSpPr>
        <p:spPr>
          <a:xfrm>
            <a:off x="6108700" y="1905000"/>
            <a:ext cx="1422300" cy="2441700"/>
          </a:xfrm>
          <a:prstGeom prst="rect">
            <a:avLst/>
          </a:prstGeom>
        </p:spPr>
        <p:txBody>
          <a:bodyPr anchorCtr="0" anchor="t" bIns="0" lIns="0" spcFirstLastPara="1" rIns="228600" wrap="square" tIns="0">
            <a:noAutofit/>
          </a:bodyPr>
          <a:lstStyle>
            <a:lvl1pPr indent="-285750" lvl="0" marL="457200" rtl="0">
              <a:spcBef>
                <a:spcPts val="0"/>
              </a:spcBef>
              <a:spcAft>
                <a:spcPts val="0"/>
              </a:spcAft>
              <a:buSzPts val="900"/>
              <a:buFont typeface="Google Sans"/>
              <a:buChar char="●"/>
              <a:defRPr sz="900">
                <a:latin typeface="Google Sans"/>
                <a:ea typeface="Google Sans"/>
                <a:cs typeface="Google Sans"/>
                <a:sym typeface="Google Sans"/>
              </a:defRPr>
            </a:lvl1pPr>
            <a:lvl2pPr indent="-285750" lvl="1" marL="914400" rtl="0">
              <a:spcBef>
                <a:spcPts val="0"/>
              </a:spcBef>
              <a:spcAft>
                <a:spcPts val="0"/>
              </a:spcAft>
              <a:buSzPts val="900"/>
              <a:buFont typeface="Google Sans"/>
              <a:buChar char="○"/>
              <a:defRPr sz="900">
                <a:latin typeface="Google Sans"/>
                <a:ea typeface="Google Sans"/>
                <a:cs typeface="Google Sans"/>
                <a:sym typeface="Google Sans"/>
              </a:defRPr>
            </a:lvl2pPr>
            <a:lvl3pPr indent="-285750" lvl="2" marL="1371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3pPr>
            <a:lvl4pPr indent="-285750" lvl="3" marL="1828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4pPr>
            <a:lvl5pPr indent="-285750" lvl="4" marL="22860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5pPr>
            <a:lvl6pPr indent="-285750" lvl="5" marL="27432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6pPr>
            <a:lvl7pPr indent="-285750" lvl="6" marL="32004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7pPr>
            <a:lvl8pPr indent="-285750" lvl="7" marL="3657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8pPr>
            <a:lvl9pPr indent="-285750" lvl="8" marL="4114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9pPr>
          </a:lstStyle>
          <a:p/>
        </p:txBody>
      </p:sp>
      <p:sp>
        <p:nvSpPr>
          <p:cNvPr id="136" name="Google Shape;136;p17"/>
          <p:cNvSpPr txBox="1"/>
          <p:nvPr>
            <p:ph idx="6" type="body"/>
          </p:nvPr>
        </p:nvSpPr>
        <p:spPr>
          <a:xfrm>
            <a:off x="7556500" y="1905000"/>
            <a:ext cx="1422300" cy="2441700"/>
          </a:xfrm>
          <a:prstGeom prst="rect">
            <a:avLst/>
          </a:prstGeom>
        </p:spPr>
        <p:txBody>
          <a:bodyPr anchorCtr="0" anchor="t" bIns="0" lIns="0" spcFirstLastPara="1" rIns="228600" wrap="square" tIns="0">
            <a:noAutofit/>
          </a:bodyPr>
          <a:lstStyle>
            <a:lvl1pPr indent="-285750" lvl="0" marL="457200" rtl="0">
              <a:spcBef>
                <a:spcPts val="0"/>
              </a:spcBef>
              <a:spcAft>
                <a:spcPts val="0"/>
              </a:spcAft>
              <a:buSzPts val="900"/>
              <a:buFont typeface="Google Sans"/>
              <a:buChar char="●"/>
              <a:defRPr sz="900">
                <a:latin typeface="Google Sans"/>
                <a:ea typeface="Google Sans"/>
                <a:cs typeface="Google Sans"/>
                <a:sym typeface="Google Sans"/>
              </a:defRPr>
            </a:lvl1pPr>
            <a:lvl2pPr indent="-285750" lvl="1" marL="914400" rtl="0">
              <a:spcBef>
                <a:spcPts val="0"/>
              </a:spcBef>
              <a:spcAft>
                <a:spcPts val="0"/>
              </a:spcAft>
              <a:buSzPts val="900"/>
              <a:buFont typeface="Google Sans"/>
              <a:buChar char="○"/>
              <a:defRPr sz="900">
                <a:latin typeface="Google Sans"/>
                <a:ea typeface="Google Sans"/>
                <a:cs typeface="Google Sans"/>
                <a:sym typeface="Google Sans"/>
              </a:defRPr>
            </a:lvl2pPr>
            <a:lvl3pPr indent="-285750" lvl="2" marL="1371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3pPr>
            <a:lvl4pPr indent="-285750" lvl="3" marL="1828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4pPr>
            <a:lvl5pPr indent="-285750" lvl="4" marL="22860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5pPr>
            <a:lvl6pPr indent="-285750" lvl="5" marL="27432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6pPr>
            <a:lvl7pPr indent="-285750" lvl="6" marL="32004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7pPr>
            <a:lvl8pPr indent="-285750" lvl="7" marL="36576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8pPr>
            <a:lvl9pPr indent="-285750" lvl="8" marL="4114800" rtl="0">
              <a:spcBef>
                <a:spcPts val="0"/>
              </a:spcBef>
              <a:spcAft>
                <a:spcPts val="0"/>
              </a:spcAft>
              <a:buClr>
                <a:srgbClr val="FFFFFF"/>
              </a:buClr>
              <a:buSzPts val="900"/>
              <a:buFont typeface="Google Sans"/>
              <a:buChar char="■"/>
              <a:defRPr sz="900">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2">
  <p:cSld name="CUSTOM_2_2_2">
    <p:spTree>
      <p:nvGrpSpPr>
        <p:cNvPr id="137" name="Shape 137"/>
        <p:cNvGrpSpPr/>
        <p:nvPr/>
      </p:nvGrpSpPr>
      <p:grpSpPr>
        <a:xfrm>
          <a:off x="0" y="0"/>
          <a:ext cx="0" cy="0"/>
          <a:chOff x="0" y="0"/>
          <a:chExt cx="0" cy="0"/>
        </a:xfrm>
      </p:grpSpPr>
      <p:grpSp>
        <p:nvGrpSpPr>
          <p:cNvPr id="138" name="Google Shape;138;p18"/>
          <p:cNvGrpSpPr/>
          <p:nvPr/>
        </p:nvGrpSpPr>
        <p:grpSpPr>
          <a:xfrm>
            <a:off x="615577" y="4542646"/>
            <a:ext cx="1565658" cy="245350"/>
            <a:chOff x="614120" y="4568626"/>
            <a:chExt cx="1565658" cy="245350"/>
          </a:xfrm>
        </p:grpSpPr>
        <p:grpSp>
          <p:nvGrpSpPr>
            <p:cNvPr id="139" name="Google Shape;139;p18"/>
            <p:cNvGrpSpPr/>
            <p:nvPr/>
          </p:nvGrpSpPr>
          <p:grpSpPr>
            <a:xfrm>
              <a:off x="614120" y="4568626"/>
              <a:ext cx="290167" cy="233377"/>
              <a:chOff x="614120" y="4568626"/>
              <a:chExt cx="290167" cy="233377"/>
            </a:xfrm>
          </p:grpSpPr>
          <p:sp>
            <p:nvSpPr>
              <p:cNvPr id="140" name="Google Shape;140;p18"/>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8"/>
            <p:cNvGrpSpPr/>
            <p:nvPr/>
          </p:nvGrpSpPr>
          <p:grpSpPr>
            <a:xfrm>
              <a:off x="989660" y="4603434"/>
              <a:ext cx="1190118" cy="210542"/>
              <a:chOff x="989660" y="4603434"/>
              <a:chExt cx="1190118" cy="210542"/>
            </a:xfrm>
          </p:grpSpPr>
          <p:sp>
            <p:nvSpPr>
              <p:cNvPr id="145" name="Google Shape;145;p18"/>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18"/>
              <p:cNvGrpSpPr/>
              <p:nvPr/>
            </p:nvGrpSpPr>
            <p:grpSpPr>
              <a:xfrm>
                <a:off x="1682774" y="4617610"/>
                <a:ext cx="497005" cy="149188"/>
                <a:chOff x="1682774" y="4617610"/>
                <a:chExt cx="497005" cy="149188"/>
              </a:xfrm>
            </p:grpSpPr>
            <p:sp>
              <p:nvSpPr>
                <p:cNvPr id="147" name="Google Shape;147;p18"/>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52" name="Google Shape;152;p18"/>
          <p:cNvSpPr txBox="1"/>
          <p:nvPr>
            <p:ph idx="1" type="body"/>
          </p:nvPr>
        </p:nvSpPr>
        <p:spPr>
          <a:xfrm>
            <a:off x="45411" y="791929"/>
            <a:ext cx="4501500" cy="2138400"/>
          </a:xfrm>
          <a:prstGeom prst="rect">
            <a:avLst/>
          </a:prstGeom>
          <a:solidFill>
            <a:srgbClr val="C9DAF8"/>
          </a:solidFill>
          <a:ln cap="flat" cmpd="sng" w="9525">
            <a:solidFill>
              <a:srgbClr val="000000"/>
            </a:solidFill>
            <a:prstDash val="dot"/>
            <a:round/>
            <a:headEnd len="sm" w="sm" type="none"/>
            <a:tailEnd len="sm" w="sm" type="none"/>
          </a:ln>
        </p:spPr>
        <p:txBody>
          <a:bodyPr anchorCtr="0" anchor="t" bIns="0" lIns="0" spcFirstLastPara="1" rIns="228600" wrap="square" tIns="0">
            <a:noAutofit/>
          </a:bodyPr>
          <a:lstStyle>
            <a:lvl1pPr indent="-298450" lvl="0" marL="457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1pPr>
            <a:lvl2pPr indent="-298450" lvl="1" marL="914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2pPr>
            <a:lvl3pPr indent="-298450" lvl="2" marL="1371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3pPr>
            <a:lvl4pPr indent="-298450" lvl="3" marL="1828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4pPr>
            <a:lvl5pPr indent="-298450" lvl="4" marL="22860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5pPr>
            <a:lvl6pPr indent="-298450" lvl="5" marL="2743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6pPr>
            <a:lvl7pPr indent="-298450" lvl="6" marL="3200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7pPr>
            <a:lvl8pPr indent="-298450" lvl="7" marL="3657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8pPr>
            <a:lvl9pPr indent="-298450" lvl="8" marL="4114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9pPr>
          </a:lstStyle>
          <a:p/>
        </p:txBody>
      </p:sp>
      <p:sp>
        <p:nvSpPr>
          <p:cNvPr id="153" name="Google Shape;153;p18"/>
          <p:cNvSpPr txBox="1"/>
          <p:nvPr>
            <p:ph type="title"/>
          </p:nvPr>
        </p:nvSpPr>
        <p:spPr>
          <a:xfrm>
            <a:off x="48503" y="76300"/>
            <a:ext cx="4501500" cy="709800"/>
          </a:xfrm>
          <a:prstGeom prst="rect">
            <a:avLst/>
          </a:prstGeom>
        </p:spPr>
        <p:txBody>
          <a:bodyPr anchorCtr="0" anchor="ctr" bIns="0" lIns="0" spcFirstLastPara="1" rIns="228600" wrap="square" tIns="0">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4" name="Google Shape;154;p18"/>
          <p:cNvSpPr txBox="1"/>
          <p:nvPr>
            <p:ph idx="2" type="body"/>
          </p:nvPr>
        </p:nvSpPr>
        <p:spPr>
          <a:xfrm>
            <a:off x="4597003" y="791929"/>
            <a:ext cx="4498500" cy="2138400"/>
          </a:xfrm>
          <a:prstGeom prst="rect">
            <a:avLst/>
          </a:prstGeom>
          <a:solidFill>
            <a:srgbClr val="D9EAD3"/>
          </a:solidFill>
          <a:ln cap="flat" cmpd="sng" w="9525">
            <a:solidFill>
              <a:srgbClr val="000000"/>
            </a:solidFill>
            <a:prstDash val="dot"/>
            <a:round/>
            <a:headEnd len="sm" w="sm" type="none"/>
            <a:tailEnd len="sm" w="sm" type="none"/>
          </a:ln>
        </p:spPr>
        <p:txBody>
          <a:bodyPr anchorCtr="0" anchor="t" bIns="0" lIns="0" spcFirstLastPara="1" rIns="228600" wrap="square" tIns="0">
            <a:noAutofit/>
          </a:bodyPr>
          <a:lstStyle>
            <a:lvl1pPr indent="-298450" lvl="0" marL="457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1pPr>
            <a:lvl2pPr indent="-298450" lvl="1" marL="914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2pPr>
            <a:lvl3pPr indent="-298450" lvl="2" marL="1371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3pPr>
            <a:lvl4pPr indent="-298450" lvl="3" marL="1828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4pPr>
            <a:lvl5pPr indent="-298450" lvl="4" marL="22860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5pPr>
            <a:lvl6pPr indent="-298450" lvl="5" marL="2743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6pPr>
            <a:lvl7pPr indent="-298450" lvl="6" marL="3200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7pPr>
            <a:lvl8pPr indent="-298450" lvl="7" marL="3657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8pPr>
            <a:lvl9pPr indent="-298450" lvl="8" marL="4114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9pPr>
          </a:lstStyle>
          <a:p/>
        </p:txBody>
      </p:sp>
      <p:sp>
        <p:nvSpPr>
          <p:cNvPr id="155" name="Google Shape;155;p18"/>
          <p:cNvSpPr txBox="1"/>
          <p:nvPr>
            <p:ph idx="3" type="body"/>
          </p:nvPr>
        </p:nvSpPr>
        <p:spPr>
          <a:xfrm>
            <a:off x="48511" y="2986404"/>
            <a:ext cx="4501500" cy="2080800"/>
          </a:xfrm>
          <a:prstGeom prst="rect">
            <a:avLst/>
          </a:prstGeom>
          <a:solidFill>
            <a:srgbClr val="F4CCCC"/>
          </a:solidFill>
          <a:ln cap="flat" cmpd="sng" w="9525">
            <a:solidFill>
              <a:srgbClr val="000000"/>
            </a:solidFill>
            <a:prstDash val="dot"/>
            <a:round/>
            <a:headEnd len="sm" w="sm" type="none"/>
            <a:tailEnd len="sm" w="sm" type="none"/>
          </a:ln>
        </p:spPr>
        <p:txBody>
          <a:bodyPr anchorCtr="0" anchor="t" bIns="0" lIns="0" spcFirstLastPara="1" rIns="228600" wrap="square" tIns="0">
            <a:noAutofit/>
          </a:bodyPr>
          <a:lstStyle>
            <a:lvl1pPr indent="-298450" lvl="0" marL="457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1pPr>
            <a:lvl2pPr indent="-298450" lvl="1" marL="914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2pPr>
            <a:lvl3pPr indent="-298450" lvl="2" marL="1371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3pPr>
            <a:lvl4pPr indent="-298450" lvl="3" marL="1828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4pPr>
            <a:lvl5pPr indent="-298450" lvl="4" marL="22860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5pPr>
            <a:lvl6pPr indent="-298450" lvl="5" marL="2743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6pPr>
            <a:lvl7pPr indent="-298450" lvl="6" marL="3200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7pPr>
            <a:lvl8pPr indent="-298450" lvl="7" marL="3657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8pPr>
            <a:lvl9pPr indent="-298450" lvl="8" marL="4114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9pPr>
          </a:lstStyle>
          <a:p/>
        </p:txBody>
      </p:sp>
      <p:sp>
        <p:nvSpPr>
          <p:cNvPr id="156" name="Google Shape;156;p18"/>
          <p:cNvSpPr txBox="1"/>
          <p:nvPr>
            <p:ph idx="4" type="body"/>
          </p:nvPr>
        </p:nvSpPr>
        <p:spPr>
          <a:xfrm>
            <a:off x="4600089" y="2986404"/>
            <a:ext cx="4498500" cy="20808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0" lIns="0" spcFirstLastPara="1" rIns="228600" wrap="square" tIns="0">
            <a:noAutofit/>
          </a:bodyPr>
          <a:lstStyle>
            <a:lvl1pPr indent="-298450" lvl="0" marL="457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1pPr>
            <a:lvl2pPr indent="-298450" lvl="1" marL="914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2pPr>
            <a:lvl3pPr indent="-298450" lvl="2" marL="1371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3pPr>
            <a:lvl4pPr indent="-298450" lvl="3" marL="1828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4pPr>
            <a:lvl5pPr indent="-298450" lvl="4" marL="22860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5pPr>
            <a:lvl6pPr indent="-298450" lvl="5" marL="27432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6pPr>
            <a:lvl7pPr indent="-298450" lvl="6" marL="32004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7pPr>
            <a:lvl8pPr indent="-298450" lvl="7" marL="36576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8pPr>
            <a:lvl9pPr indent="-298450" lvl="8" marL="4114800" rtl="0">
              <a:spcBef>
                <a:spcPts val="0"/>
              </a:spcBef>
              <a:spcAft>
                <a:spcPts val="0"/>
              </a:spcAft>
              <a:buClr>
                <a:srgbClr val="434343"/>
              </a:buClr>
              <a:buSzPts val="1100"/>
              <a:buFont typeface="Google Sans"/>
              <a:buChar char="■"/>
              <a:defRPr>
                <a:solidFill>
                  <a:srgbClr val="434343"/>
                </a:solidFill>
                <a:latin typeface="Google Sans"/>
                <a:ea typeface="Google Sans"/>
                <a:cs typeface="Google Sans"/>
                <a:sym typeface="Google Sans"/>
              </a:defRPr>
            </a:lvl9pPr>
          </a:lstStyle>
          <a:p/>
        </p:txBody>
      </p:sp>
      <p:sp>
        <p:nvSpPr>
          <p:cNvPr id="157" name="Google Shape;157;p18"/>
          <p:cNvSpPr txBox="1"/>
          <p:nvPr>
            <p:ph idx="5" type="title"/>
          </p:nvPr>
        </p:nvSpPr>
        <p:spPr>
          <a:xfrm>
            <a:off x="4598603" y="76300"/>
            <a:ext cx="4501500" cy="709800"/>
          </a:xfrm>
          <a:prstGeom prst="rect">
            <a:avLst/>
          </a:prstGeom>
        </p:spPr>
        <p:txBody>
          <a:bodyPr anchorCtr="0" anchor="ctr" bIns="0" lIns="0" spcFirstLastPara="1" rIns="228600" wrap="square" tIns="0">
            <a:noAutofit/>
          </a:bodyPr>
          <a:lstStyle>
            <a:lvl1pPr lvl="0" rtl="0" algn="ctr">
              <a:spcBef>
                <a:spcPts val="0"/>
              </a:spcBef>
              <a:spcAft>
                <a:spcPts val="0"/>
              </a:spcAft>
              <a:buNone/>
              <a:defRPr b="0" i="1" sz="1600"/>
            </a:lvl1pPr>
            <a:lvl2pPr lvl="1" rtl="0">
              <a:spcBef>
                <a:spcPts val="0"/>
              </a:spcBef>
              <a:spcAft>
                <a:spcPts val="0"/>
              </a:spcAft>
              <a:buNone/>
              <a:defRPr i="1" sz="1600"/>
            </a:lvl2pPr>
            <a:lvl3pPr lvl="2" rtl="0">
              <a:spcBef>
                <a:spcPts val="0"/>
              </a:spcBef>
              <a:spcAft>
                <a:spcPts val="0"/>
              </a:spcAft>
              <a:buNone/>
              <a:defRPr i="1" sz="1600"/>
            </a:lvl3pPr>
            <a:lvl4pPr lvl="3" rtl="0">
              <a:spcBef>
                <a:spcPts val="0"/>
              </a:spcBef>
              <a:spcAft>
                <a:spcPts val="0"/>
              </a:spcAft>
              <a:buNone/>
              <a:defRPr i="1" sz="1600"/>
            </a:lvl4pPr>
            <a:lvl5pPr lvl="4" rtl="0">
              <a:spcBef>
                <a:spcPts val="0"/>
              </a:spcBef>
              <a:spcAft>
                <a:spcPts val="0"/>
              </a:spcAft>
              <a:buNone/>
              <a:defRPr i="1" sz="1600"/>
            </a:lvl5pPr>
            <a:lvl6pPr lvl="5" rtl="0">
              <a:spcBef>
                <a:spcPts val="0"/>
              </a:spcBef>
              <a:spcAft>
                <a:spcPts val="0"/>
              </a:spcAft>
              <a:buNone/>
              <a:defRPr i="1" sz="1600"/>
            </a:lvl6pPr>
            <a:lvl7pPr lvl="6" rtl="0">
              <a:spcBef>
                <a:spcPts val="0"/>
              </a:spcBef>
              <a:spcAft>
                <a:spcPts val="0"/>
              </a:spcAft>
              <a:buNone/>
              <a:defRPr i="1" sz="1600"/>
            </a:lvl7pPr>
            <a:lvl8pPr lvl="7" rtl="0">
              <a:spcBef>
                <a:spcPts val="0"/>
              </a:spcBef>
              <a:spcAft>
                <a:spcPts val="0"/>
              </a:spcAft>
              <a:buNone/>
              <a:defRPr i="1" sz="1600"/>
            </a:lvl8pPr>
            <a:lvl9pPr lvl="8" rtl="0">
              <a:spcBef>
                <a:spcPts val="0"/>
              </a:spcBef>
              <a:spcAft>
                <a:spcPts val="0"/>
              </a:spcAft>
              <a:buNone/>
              <a:defRPr i="1"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1">
  <p:cSld name="CUSTOM_2_2_1">
    <p:bg>
      <p:bgPr>
        <a:solidFill>
          <a:srgbClr val="CFE2F3"/>
        </a:solidFill>
      </p:bgPr>
    </p:bg>
    <p:spTree>
      <p:nvGrpSpPr>
        <p:cNvPr id="158" name="Shape 158"/>
        <p:cNvGrpSpPr/>
        <p:nvPr/>
      </p:nvGrpSpPr>
      <p:grpSpPr>
        <a:xfrm>
          <a:off x="0" y="0"/>
          <a:ext cx="0" cy="0"/>
          <a:chOff x="0" y="0"/>
          <a:chExt cx="0" cy="0"/>
        </a:xfrm>
      </p:grpSpPr>
      <p:grpSp>
        <p:nvGrpSpPr>
          <p:cNvPr id="159" name="Google Shape;159;p19"/>
          <p:cNvGrpSpPr/>
          <p:nvPr/>
        </p:nvGrpSpPr>
        <p:grpSpPr>
          <a:xfrm>
            <a:off x="614120" y="4568626"/>
            <a:ext cx="1565658" cy="245350"/>
            <a:chOff x="614120" y="4568626"/>
            <a:chExt cx="1565658" cy="245350"/>
          </a:xfrm>
        </p:grpSpPr>
        <p:grpSp>
          <p:nvGrpSpPr>
            <p:cNvPr id="160" name="Google Shape;160;p19"/>
            <p:cNvGrpSpPr/>
            <p:nvPr/>
          </p:nvGrpSpPr>
          <p:grpSpPr>
            <a:xfrm>
              <a:off x="614120" y="4568626"/>
              <a:ext cx="290167" cy="233377"/>
              <a:chOff x="614120" y="4568626"/>
              <a:chExt cx="290167" cy="233377"/>
            </a:xfrm>
          </p:grpSpPr>
          <p:sp>
            <p:nvSpPr>
              <p:cNvPr id="161" name="Google Shape;161;p19"/>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19"/>
            <p:cNvGrpSpPr/>
            <p:nvPr/>
          </p:nvGrpSpPr>
          <p:grpSpPr>
            <a:xfrm>
              <a:off x="989660" y="4603434"/>
              <a:ext cx="1190118" cy="210542"/>
              <a:chOff x="989660" y="4603434"/>
              <a:chExt cx="1190118" cy="210542"/>
            </a:xfrm>
          </p:grpSpPr>
          <p:sp>
            <p:nvSpPr>
              <p:cNvPr id="166" name="Google Shape;166;p19"/>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19"/>
              <p:cNvGrpSpPr/>
              <p:nvPr/>
            </p:nvGrpSpPr>
            <p:grpSpPr>
              <a:xfrm>
                <a:off x="1682774" y="4617610"/>
                <a:ext cx="497005" cy="149188"/>
                <a:chOff x="1682774" y="4617610"/>
                <a:chExt cx="497005" cy="149188"/>
              </a:xfrm>
            </p:grpSpPr>
            <p:sp>
              <p:nvSpPr>
                <p:cNvPr id="168" name="Google Shape;168;p19"/>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73" name="Google Shape;173;p19"/>
          <p:cNvSpPr txBox="1"/>
          <p:nvPr>
            <p:ph idx="1" type="body"/>
          </p:nvPr>
        </p:nvSpPr>
        <p:spPr>
          <a:xfrm>
            <a:off x="659400" y="1196238"/>
            <a:ext cx="7825200" cy="3008100"/>
          </a:xfrm>
          <a:prstGeom prst="rect">
            <a:avLst/>
          </a:prstGeom>
        </p:spPr>
        <p:txBody>
          <a:bodyPr anchorCtr="0" anchor="t" bIns="0" lIns="0" spcFirstLastPara="1" rIns="228600" wrap="square" tIns="0">
            <a:noAutofit/>
          </a:bodyPr>
          <a:lstStyle>
            <a:lvl1pPr indent="-355600" lvl="0" marL="457200" rtl="0">
              <a:spcBef>
                <a:spcPts val="0"/>
              </a:spcBef>
              <a:spcAft>
                <a:spcPts val="0"/>
              </a:spcAft>
              <a:buSzPts val="2000"/>
              <a:buFont typeface="Google Sans"/>
              <a:buChar char="●"/>
              <a:defRPr sz="2000">
                <a:latin typeface="Google Sans"/>
                <a:ea typeface="Google Sans"/>
                <a:cs typeface="Google Sans"/>
                <a:sym typeface="Google Sans"/>
              </a:defRPr>
            </a:lvl1pPr>
            <a:lvl2pPr indent="-355600" lvl="1" marL="914400" rtl="0">
              <a:spcBef>
                <a:spcPts val="0"/>
              </a:spcBef>
              <a:spcAft>
                <a:spcPts val="0"/>
              </a:spcAft>
              <a:buSzPts val="2000"/>
              <a:buFont typeface="Google Sans"/>
              <a:buChar char="○"/>
              <a:defRPr sz="2000">
                <a:latin typeface="Google Sans"/>
                <a:ea typeface="Google Sans"/>
                <a:cs typeface="Google Sans"/>
                <a:sym typeface="Google Sans"/>
              </a:defRPr>
            </a:lvl2pPr>
            <a:lvl3pPr indent="-355600" lvl="2" marL="1371600" rtl="0">
              <a:spcBef>
                <a:spcPts val="0"/>
              </a:spcBef>
              <a:spcAft>
                <a:spcPts val="0"/>
              </a:spcAft>
              <a:buSzPts val="2000"/>
              <a:buFont typeface="Google Sans"/>
              <a:buChar char="■"/>
              <a:defRPr sz="2000">
                <a:latin typeface="Google Sans"/>
                <a:ea typeface="Google Sans"/>
                <a:cs typeface="Google Sans"/>
                <a:sym typeface="Google Sans"/>
              </a:defRPr>
            </a:lvl3pPr>
            <a:lvl4pPr indent="-355600" lvl="3" marL="1828800" rtl="0">
              <a:spcBef>
                <a:spcPts val="0"/>
              </a:spcBef>
              <a:spcAft>
                <a:spcPts val="0"/>
              </a:spcAft>
              <a:buSzPts val="2000"/>
              <a:buFont typeface="Google Sans"/>
              <a:buChar char="●"/>
              <a:defRPr sz="2000">
                <a:latin typeface="Google Sans"/>
                <a:ea typeface="Google Sans"/>
                <a:cs typeface="Google Sans"/>
                <a:sym typeface="Google Sans"/>
              </a:defRPr>
            </a:lvl4pPr>
            <a:lvl5pPr indent="-355600" lvl="4" marL="2286000" rtl="0">
              <a:spcBef>
                <a:spcPts val="0"/>
              </a:spcBef>
              <a:spcAft>
                <a:spcPts val="0"/>
              </a:spcAft>
              <a:buSzPts val="2000"/>
              <a:buFont typeface="Google Sans"/>
              <a:buChar char="○"/>
              <a:defRPr sz="2000">
                <a:latin typeface="Google Sans"/>
                <a:ea typeface="Google Sans"/>
                <a:cs typeface="Google Sans"/>
                <a:sym typeface="Google Sans"/>
              </a:defRPr>
            </a:lvl5pPr>
            <a:lvl6pPr indent="-355600" lvl="5" marL="2743200" rtl="0">
              <a:spcBef>
                <a:spcPts val="0"/>
              </a:spcBef>
              <a:spcAft>
                <a:spcPts val="0"/>
              </a:spcAft>
              <a:buSzPts val="2000"/>
              <a:buFont typeface="Google Sans"/>
              <a:buChar char="■"/>
              <a:defRPr sz="2000">
                <a:latin typeface="Google Sans"/>
                <a:ea typeface="Google Sans"/>
                <a:cs typeface="Google Sans"/>
                <a:sym typeface="Google Sans"/>
              </a:defRPr>
            </a:lvl6pPr>
            <a:lvl7pPr indent="-355600" lvl="6" marL="3200400" rtl="0">
              <a:spcBef>
                <a:spcPts val="0"/>
              </a:spcBef>
              <a:spcAft>
                <a:spcPts val="0"/>
              </a:spcAft>
              <a:buSzPts val="2000"/>
              <a:buFont typeface="Google Sans"/>
              <a:buChar char="●"/>
              <a:defRPr sz="2000">
                <a:latin typeface="Google Sans"/>
                <a:ea typeface="Google Sans"/>
                <a:cs typeface="Google Sans"/>
                <a:sym typeface="Google Sans"/>
              </a:defRPr>
            </a:lvl7pPr>
            <a:lvl8pPr indent="-355600" lvl="7" marL="3657600" rtl="0">
              <a:spcBef>
                <a:spcPts val="0"/>
              </a:spcBef>
              <a:spcAft>
                <a:spcPts val="0"/>
              </a:spcAft>
              <a:buSzPts val="2000"/>
              <a:buFont typeface="Google Sans"/>
              <a:buChar char="○"/>
              <a:defRPr sz="2000">
                <a:latin typeface="Google Sans"/>
                <a:ea typeface="Google Sans"/>
                <a:cs typeface="Google Sans"/>
                <a:sym typeface="Google Sans"/>
              </a:defRPr>
            </a:lvl8pPr>
            <a:lvl9pPr indent="-355600" lvl="8" marL="4114800" rtl="0">
              <a:spcBef>
                <a:spcPts val="0"/>
              </a:spcBef>
              <a:spcAft>
                <a:spcPts val="0"/>
              </a:spcAft>
              <a:buSzPts val="2000"/>
              <a:buFont typeface="Google Sans"/>
              <a:buChar char="■"/>
              <a:defRPr sz="2000">
                <a:latin typeface="Google Sans"/>
                <a:ea typeface="Google Sans"/>
                <a:cs typeface="Google Sans"/>
                <a:sym typeface="Google Sans"/>
              </a:defRPr>
            </a:lvl9pPr>
          </a:lstStyle>
          <a:p/>
        </p:txBody>
      </p:sp>
      <p:sp>
        <p:nvSpPr>
          <p:cNvPr id="174" name="Google Shape;174;p19"/>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1 1">
  <p:cSld name="CUSTOM_2_2_1_1">
    <p:bg>
      <p:bgPr>
        <a:solidFill>
          <a:srgbClr val="F4CCCC"/>
        </a:solidFill>
      </p:bgPr>
    </p:bg>
    <p:spTree>
      <p:nvGrpSpPr>
        <p:cNvPr id="175" name="Shape 175"/>
        <p:cNvGrpSpPr/>
        <p:nvPr/>
      </p:nvGrpSpPr>
      <p:grpSpPr>
        <a:xfrm>
          <a:off x="0" y="0"/>
          <a:ext cx="0" cy="0"/>
          <a:chOff x="0" y="0"/>
          <a:chExt cx="0" cy="0"/>
        </a:xfrm>
      </p:grpSpPr>
      <p:grpSp>
        <p:nvGrpSpPr>
          <p:cNvPr id="176" name="Google Shape;176;p20"/>
          <p:cNvGrpSpPr/>
          <p:nvPr/>
        </p:nvGrpSpPr>
        <p:grpSpPr>
          <a:xfrm>
            <a:off x="614120" y="4568626"/>
            <a:ext cx="1565658" cy="245350"/>
            <a:chOff x="614120" y="4568626"/>
            <a:chExt cx="1565658" cy="245350"/>
          </a:xfrm>
        </p:grpSpPr>
        <p:grpSp>
          <p:nvGrpSpPr>
            <p:cNvPr id="177" name="Google Shape;177;p20"/>
            <p:cNvGrpSpPr/>
            <p:nvPr/>
          </p:nvGrpSpPr>
          <p:grpSpPr>
            <a:xfrm>
              <a:off x="614120" y="4568626"/>
              <a:ext cx="290167" cy="233377"/>
              <a:chOff x="614120" y="4568626"/>
              <a:chExt cx="290167" cy="233377"/>
            </a:xfrm>
          </p:grpSpPr>
          <p:sp>
            <p:nvSpPr>
              <p:cNvPr id="178" name="Google Shape;178;p20"/>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20"/>
            <p:cNvGrpSpPr/>
            <p:nvPr/>
          </p:nvGrpSpPr>
          <p:grpSpPr>
            <a:xfrm>
              <a:off x="989660" y="4603434"/>
              <a:ext cx="1190118" cy="210542"/>
              <a:chOff x="989660" y="4603434"/>
              <a:chExt cx="1190118" cy="210542"/>
            </a:xfrm>
          </p:grpSpPr>
          <p:sp>
            <p:nvSpPr>
              <p:cNvPr id="183" name="Google Shape;183;p20"/>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20"/>
              <p:cNvGrpSpPr/>
              <p:nvPr/>
            </p:nvGrpSpPr>
            <p:grpSpPr>
              <a:xfrm>
                <a:off x="1682774" y="4617610"/>
                <a:ext cx="497005" cy="149188"/>
                <a:chOff x="1682774" y="4617610"/>
                <a:chExt cx="497005" cy="149188"/>
              </a:xfrm>
            </p:grpSpPr>
            <p:sp>
              <p:nvSpPr>
                <p:cNvPr id="185" name="Google Shape;185;p20"/>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90" name="Google Shape;190;p20"/>
          <p:cNvSpPr txBox="1"/>
          <p:nvPr>
            <p:ph idx="1" type="body"/>
          </p:nvPr>
        </p:nvSpPr>
        <p:spPr>
          <a:xfrm>
            <a:off x="659400" y="1196238"/>
            <a:ext cx="7825200" cy="3008100"/>
          </a:xfrm>
          <a:prstGeom prst="rect">
            <a:avLst/>
          </a:prstGeom>
        </p:spPr>
        <p:txBody>
          <a:bodyPr anchorCtr="0" anchor="t" bIns="0" lIns="0" spcFirstLastPara="1" rIns="228600" wrap="square" tIns="0">
            <a:noAutofit/>
          </a:bodyPr>
          <a:lstStyle>
            <a:lvl1pPr indent="-355600" lvl="0" marL="457200" rtl="0">
              <a:spcBef>
                <a:spcPts val="0"/>
              </a:spcBef>
              <a:spcAft>
                <a:spcPts val="0"/>
              </a:spcAft>
              <a:buSzPts val="2000"/>
              <a:buFont typeface="Google Sans"/>
              <a:buChar char="●"/>
              <a:defRPr sz="2000">
                <a:latin typeface="Google Sans"/>
                <a:ea typeface="Google Sans"/>
                <a:cs typeface="Google Sans"/>
                <a:sym typeface="Google Sans"/>
              </a:defRPr>
            </a:lvl1pPr>
            <a:lvl2pPr indent="-355600" lvl="1" marL="914400" rtl="0">
              <a:spcBef>
                <a:spcPts val="0"/>
              </a:spcBef>
              <a:spcAft>
                <a:spcPts val="0"/>
              </a:spcAft>
              <a:buSzPts val="2000"/>
              <a:buFont typeface="Google Sans"/>
              <a:buChar char="○"/>
              <a:defRPr sz="2000">
                <a:latin typeface="Google Sans"/>
                <a:ea typeface="Google Sans"/>
                <a:cs typeface="Google Sans"/>
                <a:sym typeface="Google Sans"/>
              </a:defRPr>
            </a:lvl2pPr>
            <a:lvl3pPr indent="-355600" lvl="2" marL="1371600" rtl="0">
              <a:spcBef>
                <a:spcPts val="0"/>
              </a:spcBef>
              <a:spcAft>
                <a:spcPts val="0"/>
              </a:spcAft>
              <a:buSzPts val="2000"/>
              <a:buFont typeface="Google Sans"/>
              <a:buChar char="■"/>
              <a:defRPr sz="2000">
                <a:latin typeface="Google Sans"/>
                <a:ea typeface="Google Sans"/>
                <a:cs typeface="Google Sans"/>
                <a:sym typeface="Google Sans"/>
              </a:defRPr>
            </a:lvl3pPr>
            <a:lvl4pPr indent="-355600" lvl="3" marL="1828800" rtl="0">
              <a:spcBef>
                <a:spcPts val="0"/>
              </a:spcBef>
              <a:spcAft>
                <a:spcPts val="0"/>
              </a:spcAft>
              <a:buSzPts val="2000"/>
              <a:buFont typeface="Google Sans"/>
              <a:buChar char="●"/>
              <a:defRPr sz="2000">
                <a:latin typeface="Google Sans"/>
                <a:ea typeface="Google Sans"/>
                <a:cs typeface="Google Sans"/>
                <a:sym typeface="Google Sans"/>
              </a:defRPr>
            </a:lvl4pPr>
            <a:lvl5pPr indent="-355600" lvl="4" marL="2286000" rtl="0">
              <a:spcBef>
                <a:spcPts val="0"/>
              </a:spcBef>
              <a:spcAft>
                <a:spcPts val="0"/>
              </a:spcAft>
              <a:buSzPts val="2000"/>
              <a:buFont typeface="Google Sans"/>
              <a:buChar char="○"/>
              <a:defRPr sz="2000">
                <a:latin typeface="Google Sans"/>
                <a:ea typeface="Google Sans"/>
                <a:cs typeface="Google Sans"/>
                <a:sym typeface="Google Sans"/>
              </a:defRPr>
            </a:lvl5pPr>
            <a:lvl6pPr indent="-355600" lvl="5" marL="2743200" rtl="0">
              <a:spcBef>
                <a:spcPts val="0"/>
              </a:spcBef>
              <a:spcAft>
                <a:spcPts val="0"/>
              </a:spcAft>
              <a:buSzPts val="2000"/>
              <a:buFont typeface="Google Sans"/>
              <a:buChar char="■"/>
              <a:defRPr sz="2000">
                <a:latin typeface="Google Sans"/>
                <a:ea typeface="Google Sans"/>
                <a:cs typeface="Google Sans"/>
                <a:sym typeface="Google Sans"/>
              </a:defRPr>
            </a:lvl6pPr>
            <a:lvl7pPr indent="-355600" lvl="6" marL="3200400" rtl="0">
              <a:spcBef>
                <a:spcPts val="0"/>
              </a:spcBef>
              <a:spcAft>
                <a:spcPts val="0"/>
              </a:spcAft>
              <a:buSzPts val="2000"/>
              <a:buFont typeface="Google Sans"/>
              <a:buChar char="●"/>
              <a:defRPr sz="2000">
                <a:latin typeface="Google Sans"/>
                <a:ea typeface="Google Sans"/>
                <a:cs typeface="Google Sans"/>
                <a:sym typeface="Google Sans"/>
              </a:defRPr>
            </a:lvl7pPr>
            <a:lvl8pPr indent="-355600" lvl="7" marL="3657600" rtl="0">
              <a:spcBef>
                <a:spcPts val="0"/>
              </a:spcBef>
              <a:spcAft>
                <a:spcPts val="0"/>
              </a:spcAft>
              <a:buSzPts val="2000"/>
              <a:buFont typeface="Google Sans"/>
              <a:buChar char="○"/>
              <a:defRPr sz="2000">
                <a:latin typeface="Google Sans"/>
                <a:ea typeface="Google Sans"/>
                <a:cs typeface="Google Sans"/>
                <a:sym typeface="Google Sans"/>
              </a:defRPr>
            </a:lvl8pPr>
            <a:lvl9pPr indent="-355600" lvl="8" marL="4114800" rtl="0">
              <a:spcBef>
                <a:spcPts val="0"/>
              </a:spcBef>
              <a:spcAft>
                <a:spcPts val="0"/>
              </a:spcAft>
              <a:buSzPts val="2000"/>
              <a:buFont typeface="Google Sans"/>
              <a:buChar char="■"/>
              <a:defRPr sz="2000">
                <a:latin typeface="Google Sans"/>
                <a:ea typeface="Google Sans"/>
                <a:cs typeface="Google Sans"/>
                <a:sym typeface="Google Sans"/>
              </a:defRPr>
            </a:lvl9pPr>
          </a:lstStyle>
          <a:p/>
        </p:txBody>
      </p:sp>
      <p:sp>
        <p:nvSpPr>
          <p:cNvPr id="191" name="Google Shape;191;p20"/>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1 1 1">
  <p:cSld name="CUSTOM_2_2_1_1_1">
    <p:bg>
      <p:bgPr>
        <a:solidFill>
          <a:srgbClr val="FFF2CC"/>
        </a:solidFill>
      </p:bgPr>
    </p:bg>
    <p:spTree>
      <p:nvGrpSpPr>
        <p:cNvPr id="192" name="Shape 192"/>
        <p:cNvGrpSpPr/>
        <p:nvPr/>
      </p:nvGrpSpPr>
      <p:grpSpPr>
        <a:xfrm>
          <a:off x="0" y="0"/>
          <a:ext cx="0" cy="0"/>
          <a:chOff x="0" y="0"/>
          <a:chExt cx="0" cy="0"/>
        </a:xfrm>
      </p:grpSpPr>
      <p:grpSp>
        <p:nvGrpSpPr>
          <p:cNvPr id="193" name="Google Shape;193;p21"/>
          <p:cNvGrpSpPr/>
          <p:nvPr/>
        </p:nvGrpSpPr>
        <p:grpSpPr>
          <a:xfrm>
            <a:off x="614120" y="4568626"/>
            <a:ext cx="1565658" cy="245350"/>
            <a:chOff x="614120" y="4568626"/>
            <a:chExt cx="1565658" cy="245350"/>
          </a:xfrm>
        </p:grpSpPr>
        <p:grpSp>
          <p:nvGrpSpPr>
            <p:cNvPr id="194" name="Google Shape;194;p21"/>
            <p:cNvGrpSpPr/>
            <p:nvPr/>
          </p:nvGrpSpPr>
          <p:grpSpPr>
            <a:xfrm>
              <a:off x="614120" y="4568626"/>
              <a:ext cx="290167" cy="233377"/>
              <a:chOff x="614120" y="4568626"/>
              <a:chExt cx="290167" cy="233377"/>
            </a:xfrm>
          </p:grpSpPr>
          <p:sp>
            <p:nvSpPr>
              <p:cNvPr id="195" name="Google Shape;195;p21"/>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1"/>
            <p:cNvGrpSpPr/>
            <p:nvPr/>
          </p:nvGrpSpPr>
          <p:grpSpPr>
            <a:xfrm>
              <a:off x="989660" y="4603434"/>
              <a:ext cx="1190118" cy="210542"/>
              <a:chOff x="989660" y="4603434"/>
              <a:chExt cx="1190118" cy="210542"/>
            </a:xfrm>
          </p:grpSpPr>
          <p:sp>
            <p:nvSpPr>
              <p:cNvPr id="200" name="Google Shape;200;p21"/>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21"/>
              <p:cNvGrpSpPr/>
              <p:nvPr/>
            </p:nvGrpSpPr>
            <p:grpSpPr>
              <a:xfrm>
                <a:off x="1682774" y="4617610"/>
                <a:ext cx="497005" cy="149188"/>
                <a:chOff x="1682774" y="4617610"/>
                <a:chExt cx="497005" cy="149188"/>
              </a:xfrm>
            </p:grpSpPr>
            <p:sp>
              <p:nvSpPr>
                <p:cNvPr id="202" name="Google Shape;202;p21"/>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07" name="Google Shape;207;p21"/>
          <p:cNvSpPr txBox="1"/>
          <p:nvPr>
            <p:ph idx="1" type="body"/>
          </p:nvPr>
        </p:nvSpPr>
        <p:spPr>
          <a:xfrm>
            <a:off x="659400" y="1196238"/>
            <a:ext cx="7825200" cy="3008100"/>
          </a:xfrm>
          <a:prstGeom prst="rect">
            <a:avLst/>
          </a:prstGeom>
        </p:spPr>
        <p:txBody>
          <a:bodyPr anchorCtr="0" anchor="t" bIns="0" lIns="0" spcFirstLastPara="1" rIns="228600" wrap="square" tIns="0">
            <a:noAutofit/>
          </a:bodyPr>
          <a:lstStyle>
            <a:lvl1pPr indent="-355600" lvl="0" marL="457200" rtl="0">
              <a:spcBef>
                <a:spcPts val="0"/>
              </a:spcBef>
              <a:spcAft>
                <a:spcPts val="0"/>
              </a:spcAft>
              <a:buSzPts val="2000"/>
              <a:buFont typeface="Google Sans"/>
              <a:buChar char="●"/>
              <a:defRPr sz="2000">
                <a:latin typeface="Google Sans"/>
                <a:ea typeface="Google Sans"/>
                <a:cs typeface="Google Sans"/>
                <a:sym typeface="Google Sans"/>
              </a:defRPr>
            </a:lvl1pPr>
            <a:lvl2pPr indent="-355600" lvl="1" marL="914400" rtl="0">
              <a:spcBef>
                <a:spcPts val="0"/>
              </a:spcBef>
              <a:spcAft>
                <a:spcPts val="0"/>
              </a:spcAft>
              <a:buSzPts val="2000"/>
              <a:buFont typeface="Google Sans"/>
              <a:buChar char="○"/>
              <a:defRPr sz="2000">
                <a:latin typeface="Google Sans"/>
                <a:ea typeface="Google Sans"/>
                <a:cs typeface="Google Sans"/>
                <a:sym typeface="Google Sans"/>
              </a:defRPr>
            </a:lvl2pPr>
            <a:lvl3pPr indent="-355600" lvl="2" marL="1371600" rtl="0">
              <a:spcBef>
                <a:spcPts val="0"/>
              </a:spcBef>
              <a:spcAft>
                <a:spcPts val="0"/>
              </a:spcAft>
              <a:buSzPts val="2000"/>
              <a:buFont typeface="Google Sans"/>
              <a:buChar char="■"/>
              <a:defRPr sz="2000">
                <a:latin typeface="Google Sans"/>
                <a:ea typeface="Google Sans"/>
                <a:cs typeface="Google Sans"/>
                <a:sym typeface="Google Sans"/>
              </a:defRPr>
            </a:lvl3pPr>
            <a:lvl4pPr indent="-355600" lvl="3" marL="1828800" rtl="0">
              <a:spcBef>
                <a:spcPts val="0"/>
              </a:spcBef>
              <a:spcAft>
                <a:spcPts val="0"/>
              </a:spcAft>
              <a:buSzPts val="2000"/>
              <a:buFont typeface="Google Sans"/>
              <a:buChar char="●"/>
              <a:defRPr sz="2000">
                <a:latin typeface="Google Sans"/>
                <a:ea typeface="Google Sans"/>
                <a:cs typeface="Google Sans"/>
                <a:sym typeface="Google Sans"/>
              </a:defRPr>
            </a:lvl4pPr>
            <a:lvl5pPr indent="-355600" lvl="4" marL="2286000" rtl="0">
              <a:spcBef>
                <a:spcPts val="0"/>
              </a:spcBef>
              <a:spcAft>
                <a:spcPts val="0"/>
              </a:spcAft>
              <a:buSzPts val="2000"/>
              <a:buFont typeface="Google Sans"/>
              <a:buChar char="○"/>
              <a:defRPr sz="2000">
                <a:latin typeface="Google Sans"/>
                <a:ea typeface="Google Sans"/>
                <a:cs typeface="Google Sans"/>
                <a:sym typeface="Google Sans"/>
              </a:defRPr>
            </a:lvl5pPr>
            <a:lvl6pPr indent="-355600" lvl="5" marL="2743200" rtl="0">
              <a:spcBef>
                <a:spcPts val="0"/>
              </a:spcBef>
              <a:spcAft>
                <a:spcPts val="0"/>
              </a:spcAft>
              <a:buSzPts val="2000"/>
              <a:buFont typeface="Google Sans"/>
              <a:buChar char="■"/>
              <a:defRPr sz="2000">
                <a:latin typeface="Google Sans"/>
                <a:ea typeface="Google Sans"/>
                <a:cs typeface="Google Sans"/>
                <a:sym typeface="Google Sans"/>
              </a:defRPr>
            </a:lvl6pPr>
            <a:lvl7pPr indent="-355600" lvl="6" marL="3200400" rtl="0">
              <a:spcBef>
                <a:spcPts val="0"/>
              </a:spcBef>
              <a:spcAft>
                <a:spcPts val="0"/>
              </a:spcAft>
              <a:buSzPts val="2000"/>
              <a:buFont typeface="Google Sans"/>
              <a:buChar char="●"/>
              <a:defRPr sz="2000">
                <a:latin typeface="Google Sans"/>
                <a:ea typeface="Google Sans"/>
                <a:cs typeface="Google Sans"/>
                <a:sym typeface="Google Sans"/>
              </a:defRPr>
            </a:lvl7pPr>
            <a:lvl8pPr indent="-355600" lvl="7" marL="3657600" rtl="0">
              <a:spcBef>
                <a:spcPts val="0"/>
              </a:spcBef>
              <a:spcAft>
                <a:spcPts val="0"/>
              </a:spcAft>
              <a:buSzPts val="2000"/>
              <a:buFont typeface="Google Sans"/>
              <a:buChar char="○"/>
              <a:defRPr sz="2000">
                <a:latin typeface="Google Sans"/>
                <a:ea typeface="Google Sans"/>
                <a:cs typeface="Google Sans"/>
                <a:sym typeface="Google Sans"/>
              </a:defRPr>
            </a:lvl8pPr>
            <a:lvl9pPr indent="-355600" lvl="8" marL="4114800" rtl="0">
              <a:spcBef>
                <a:spcPts val="0"/>
              </a:spcBef>
              <a:spcAft>
                <a:spcPts val="0"/>
              </a:spcAft>
              <a:buSzPts val="2000"/>
              <a:buFont typeface="Google Sans"/>
              <a:buChar char="■"/>
              <a:defRPr sz="2000">
                <a:latin typeface="Google Sans"/>
                <a:ea typeface="Google Sans"/>
                <a:cs typeface="Google Sans"/>
                <a:sym typeface="Google Sans"/>
              </a:defRPr>
            </a:lvl9pPr>
          </a:lstStyle>
          <a:p/>
        </p:txBody>
      </p:sp>
      <p:sp>
        <p:nvSpPr>
          <p:cNvPr id="208" name="Google Shape;208;p21"/>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2 1 1 1 1">
  <p:cSld name="CUSTOM_2_2_1_1_1_1">
    <p:bg>
      <p:bgPr>
        <a:solidFill>
          <a:srgbClr val="D9EAD3"/>
        </a:solidFill>
      </p:bgPr>
    </p:bg>
    <p:spTree>
      <p:nvGrpSpPr>
        <p:cNvPr id="209" name="Shape 209"/>
        <p:cNvGrpSpPr/>
        <p:nvPr/>
      </p:nvGrpSpPr>
      <p:grpSpPr>
        <a:xfrm>
          <a:off x="0" y="0"/>
          <a:ext cx="0" cy="0"/>
          <a:chOff x="0" y="0"/>
          <a:chExt cx="0" cy="0"/>
        </a:xfrm>
      </p:grpSpPr>
      <p:grpSp>
        <p:nvGrpSpPr>
          <p:cNvPr id="210" name="Google Shape;210;p22"/>
          <p:cNvGrpSpPr/>
          <p:nvPr/>
        </p:nvGrpSpPr>
        <p:grpSpPr>
          <a:xfrm>
            <a:off x="614120" y="4568626"/>
            <a:ext cx="1565658" cy="245350"/>
            <a:chOff x="614120" y="4568626"/>
            <a:chExt cx="1565658" cy="245350"/>
          </a:xfrm>
        </p:grpSpPr>
        <p:grpSp>
          <p:nvGrpSpPr>
            <p:cNvPr id="211" name="Google Shape;211;p22"/>
            <p:cNvGrpSpPr/>
            <p:nvPr/>
          </p:nvGrpSpPr>
          <p:grpSpPr>
            <a:xfrm>
              <a:off x="614120" y="4568626"/>
              <a:ext cx="290167" cy="233377"/>
              <a:chOff x="614120" y="4568626"/>
              <a:chExt cx="290167" cy="233377"/>
            </a:xfrm>
          </p:grpSpPr>
          <p:sp>
            <p:nvSpPr>
              <p:cNvPr id="212" name="Google Shape;212;p22"/>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2"/>
            <p:cNvGrpSpPr/>
            <p:nvPr/>
          </p:nvGrpSpPr>
          <p:grpSpPr>
            <a:xfrm>
              <a:off x="989660" y="4603434"/>
              <a:ext cx="1190118" cy="210542"/>
              <a:chOff x="989660" y="4603434"/>
              <a:chExt cx="1190118" cy="210542"/>
            </a:xfrm>
          </p:grpSpPr>
          <p:sp>
            <p:nvSpPr>
              <p:cNvPr id="217" name="Google Shape;217;p22"/>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22"/>
              <p:cNvGrpSpPr/>
              <p:nvPr/>
            </p:nvGrpSpPr>
            <p:grpSpPr>
              <a:xfrm>
                <a:off x="1682774" y="4617610"/>
                <a:ext cx="497005" cy="149188"/>
                <a:chOff x="1682774" y="4617610"/>
                <a:chExt cx="497005" cy="149188"/>
              </a:xfrm>
            </p:grpSpPr>
            <p:sp>
              <p:nvSpPr>
                <p:cNvPr id="219" name="Google Shape;219;p22"/>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24" name="Google Shape;224;p22"/>
          <p:cNvSpPr txBox="1"/>
          <p:nvPr>
            <p:ph idx="1" type="body"/>
          </p:nvPr>
        </p:nvSpPr>
        <p:spPr>
          <a:xfrm>
            <a:off x="659400" y="1196238"/>
            <a:ext cx="7825200" cy="3008100"/>
          </a:xfrm>
          <a:prstGeom prst="rect">
            <a:avLst/>
          </a:prstGeom>
        </p:spPr>
        <p:txBody>
          <a:bodyPr anchorCtr="0" anchor="t" bIns="0" lIns="0" spcFirstLastPara="1" rIns="228600" wrap="square" tIns="0">
            <a:noAutofit/>
          </a:bodyPr>
          <a:lstStyle>
            <a:lvl1pPr indent="-355600" lvl="0" marL="457200" rtl="0">
              <a:spcBef>
                <a:spcPts val="0"/>
              </a:spcBef>
              <a:spcAft>
                <a:spcPts val="0"/>
              </a:spcAft>
              <a:buSzPts val="2000"/>
              <a:buFont typeface="Google Sans"/>
              <a:buChar char="●"/>
              <a:defRPr sz="2000">
                <a:latin typeface="Google Sans"/>
                <a:ea typeface="Google Sans"/>
                <a:cs typeface="Google Sans"/>
                <a:sym typeface="Google Sans"/>
              </a:defRPr>
            </a:lvl1pPr>
            <a:lvl2pPr indent="-355600" lvl="1" marL="914400" rtl="0">
              <a:spcBef>
                <a:spcPts val="0"/>
              </a:spcBef>
              <a:spcAft>
                <a:spcPts val="0"/>
              </a:spcAft>
              <a:buSzPts val="2000"/>
              <a:buFont typeface="Google Sans"/>
              <a:buChar char="○"/>
              <a:defRPr sz="2000">
                <a:latin typeface="Google Sans"/>
                <a:ea typeface="Google Sans"/>
                <a:cs typeface="Google Sans"/>
                <a:sym typeface="Google Sans"/>
              </a:defRPr>
            </a:lvl2pPr>
            <a:lvl3pPr indent="-355600" lvl="2" marL="1371600" rtl="0">
              <a:spcBef>
                <a:spcPts val="0"/>
              </a:spcBef>
              <a:spcAft>
                <a:spcPts val="0"/>
              </a:spcAft>
              <a:buSzPts val="2000"/>
              <a:buFont typeface="Google Sans"/>
              <a:buChar char="■"/>
              <a:defRPr sz="2000">
                <a:latin typeface="Google Sans"/>
                <a:ea typeface="Google Sans"/>
                <a:cs typeface="Google Sans"/>
                <a:sym typeface="Google Sans"/>
              </a:defRPr>
            </a:lvl3pPr>
            <a:lvl4pPr indent="-355600" lvl="3" marL="1828800" rtl="0">
              <a:spcBef>
                <a:spcPts val="0"/>
              </a:spcBef>
              <a:spcAft>
                <a:spcPts val="0"/>
              </a:spcAft>
              <a:buSzPts val="2000"/>
              <a:buFont typeface="Google Sans"/>
              <a:buChar char="●"/>
              <a:defRPr sz="2000">
                <a:latin typeface="Google Sans"/>
                <a:ea typeface="Google Sans"/>
                <a:cs typeface="Google Sans"/>
                <a:sym typeface="Google Sans"/>
              </a:defRPr>
            </a:lvl4pPr>
            <a:lvl5pPr indent="-355600" lvl="4" marL="2286000" rtl="0">
              <a:spcBef>
                <a:spcPts val="0"/>
              </a:spcBef>
              <a:spcAft>
                <a:spcPts val="0"/>
              </a:spcAft>
              <a:buSzPts val="2000"/>
              <a:buFont typeface="Google Sans"/>
              <a:buChar char="○"/>
              <a:defRPr sz="2000">
                <a:latin typeface="Google Sans"/>
                <a:ea typeface="Google Sans"/>
                <a:cs typeface="Google Sans"/>
                <a:sym typeface="Google Sans"/>
              </a:defRPr>
            </a:lvl5pPr>
            <a:lvl6pPr indent="-355600" lvl="5" marL="2743200" rtl="0">
              <a:spcBef>
                <a:spcPts val="0"/>
              </a:spcBef>
              <a:spcAft>
                <a:spcPts val="0"/>
              </a:spcAft>
              <a:buSzPts val="2000"/>
              <a:buFont typeface="Google Sans"/>
              <a:buChar char="■"/>
              <a:defRPr sz="2000">
                <a:latin typeface="Google Sans"/>
                <a:ea typeface="Google Sans"/>
                <a:cs typeface="Google Sans"/>
                <a:sym typeface="Google Sans"/>
              </a:defRPr>
            </a:lvl6pPr>
            <a:lvl7pPr indent="-355600" lvl="6" marL="3200400" rtl="0">
              <a:spcBef>
                <a:spcPts val="0"/>
              </a:spcBef>
              <a:spcAft>
                <a:spcPts val="0"/>
              </a:spcAft>
              <a:buSzPts val="2000"/>
              <a:buFont typeface="Google Sans"/>
              <a:buChar char="●"/>
              <a:defRPr sz="2000">
                <a:latin typeface="Google Sans"/>
                <a:ea typeface="Google Sans"/>
                <a:cs typeface="Google Sans"/>
                <a:sym typeface="Google Sans"/>
              </a:defRPr>
            </a:lvl7pPr>
            <a:lvl8pPr indent="-355600" lvl="7" marL="3657600" rtl="0">
              <a:spcBef>
                <a:spcPts val="0"/>
              </a:spcBef>
              <a:spcAft>
                <a:spcPts val="0"/>
              </a:spcAft>
              <a:buSzPts val="2000"/>
              <a:buFont typeface="Google Sans"/>
              <a:buChar char="○"/>
              <a:defRPr sz="2000">
                <a:latin typeface="Google Sans"/>
                <a:ea typeface="Google Sans"/>
                <a:cs typeface="Google Sans"/>
                <a:sym typeface="Google Sans"/>
              </a:defRPr>
            </a:lvl8pPr>
            <a:lvl9pPr indent="-355600" lvl="8" marL="4114800" rtl="0">
              <a:spcBef>
                <a:spcPts val="0"/>
              </a:spcBef>
              <a:spcAft>
                <a:spcPts val="0"/>
              </a:spcAft>
              <a:buSzPts val="2000"/>
              <a:buFont typeface="Google Sans"/>
              <a:buChar char="■"/>
              <a:defRPr sz="2000">
                <a:latin typeface="Google Sans"/>
                <a:ea typeface="Google Sans"/>
                <a:cs typeface="Google Sans"/>
                <a:sym typeface="Google Sans"/>
              </a:defRPr>
            </a:lvl9pPr>
          </a:lstStyle>
          <a:p/>
        </p:txBody>
      </p:sp>
      <p:sp>
        <p:nvSpPr>
          <p:cNvPr id="225" name="Google Shape;225;p22"/>
          <p:cNvSpPr txBox="1"/>
          <p:nvPr>
            <p:ph type="title"/>
          </p:nvPr>
        </p:nvSpPr>
        <p:spPr>
          <a:xfrm>
            <a:off x="697075" y="481963"/>
            <a:ext cx="7716300" cy="7098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1">
  <p:cSld name="CUSTOM_2_1">
    <p:spTree>
      <p:nvGrpSpPr>
        <p:cNvPr id="226" name="Shape 22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p:cSld name="CUSTOM_3_1_1_1_1_1_1_1_1_1_1_1">
    <p:bg>
      <p:bgPr>
        <a:solidFill>
          <a:schemeClr val="dk2"/>
        </a:solidFill>
      </p:bgPr>
    </p:bg>
    <p:spTree>
      <p:nvGrpSpPr>
        <p:cNvPr id="227" name="Shape 227"/>
        <p:cNvGrpSpPr/>
        <p:nvPr/>
      </p:nvGrpSpPr>
      <p:grpSpPr>
        <a:xfrm>
          <a:off x="0" y="0"/>
          <a:ext cx="0" cy="0"/>
          <a:chOff x="0" y="0"/>
          <a:chExt cx="0" cy="0"/>
        </a:xfrm>
      </p:grpSpPr>
      <p:grpSp>
        <p:nvGrpSpPr>
          <p:cNvPr id="228" name="Google Shape;228;p24"/>
          <p:cNvGrpSpPr/>
          <p:nvPr/>
        </p:nvGrpSpPr>
        <p:grpSpPr>
          <a:xfrm>
            <a:off x="614120" y="4568626"/>
            <a:ext cx="1565658" cy="245350"/>
            <a:chOff x="614120" y="4568626"/>
            <a:chExt cx="1565658" cy="245350"/>
          </a:xfrm>
        </p:grpSpPr>
        <p:grpSp>
          <p:nvGrpSpPr>
            <p:cNvPr id="229" name="Google Shape;229;p24"/>
            <p:cNvGrpSpPr/>
            <p:nvPr/>
          </p:nvGrpSpPr>
          <p:grpSpPr>
            <a:xfrm>
              <a:off x="614120" y="4568626"/>
              <a:ext cx="290167" cy="233377"/>
              <a:chOff x="614120" y="4568626"/>
              <a:chExt cx="290167" cy="233377"/>
            </a:xfrm>
          </p:grpSpPr>
          <p:sp>
            <p:nvSpPr>
              <p:cNvPr id="230" name="Google Shape;230;p24"/>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4"/>
            <p:cNvGrpSpPr/>
            <p:nvPr/>
          </p:nvGrpSpPr>
          <p:grpSpPr>
            <a:xfrm>
              <a:off x="989660" y="4603434"/>
              <a:ext cx="1190118" cy="210542"/>
              <a:chOff x="989660" y="4603434"/>
              <a:chExt cx="1190118" cy="210542"/>
            </a:xfrm>
          </p:grpSpPr>
          <p:sp>
            <p:nvSpPr>
              <p:cNvPr id="235" name="Google Shape;235;p24"/>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24"/>
              <p:cNvGrpSpPr/>
              <p:nvPr/>
            </p:nvGrpSpPr>
            <p:grpSpPr>
              <a:xfrm>
                <a:off x="1682774" y="4617610"/>
                <a:ext cx="497005" cy="149188"/>
                <a:chOff x="1682774" y="4617610"/>
                <a:chExt cx="497005" cy="149188"/>
              </a:xfrm>
            </p:grpSpPr>
            <p:sp>
              <p:nvSpPr>
                <p:cNvPr id="237" name="Google Shape;237;p24"/>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42" name="Google Shape;242;p24"/>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3">
  <p:cSld name="CUSTOM_3_1_1_1_1_1_1_1_1_1_1_1_7">
    <p:bg>
      <p:bgPr>
        <a:solidFill>
          <a:schemeClr val="lt1"/>
        </a:solidFill>
      </p:bgPr>
    </p:bg>
    <p:spTree>
      <p:nvGrpSpPr>
        <p:cNvPr id="243" name="Shape 243"/>
        <p:cNvGrpSpPr/>
        <p:nvPr/>
      </p:nvGrpSpPr>
      <p:grpSpPr>
        <a:xfrm>
          <a:off x="0" y="0"/>
          <a:ext cx="0" cy="0"/>
          <a:chOff x="0" y="0"/>
          <a:chExt cx="0" cy="0"/>
        </a:xfrm>
      </p:grpSpPr>
      <p:grpSp>
        <p:nvGrpSpPr>
          <p:cNvPr id="244" name="Google Shape;244;p25"/>
          <p:cNvGrpSpPr/>
          <p:nvPr/>
        </p:nvGrpSpPr>
        <p:grpSpPr>
          <a:xfrm>
            <a:off x="614120" y="4568626"/>
            <a:ext cx="1565658" cy="245350"/>
            <a:chOff x="614120" y="4568626"/>
            <a:chExt cx="1565658" cy="245350"/>
          </a:xfrm>
        </p:grpSpPr>
        <p:grpSp>
          <p:nvGrpSpPr>
            <p:cNvPr id="245" name="Google Shape;245;p25"/>
            <p:cNvGrpSpPr/>
            <p:nvPr/>
          </p:nvGrpSpPr>
          <p:grpSpPr>
            <a:xfrm>
              <a:off x="614120" y="4568626"/>
              <a:ext cx="290167" cy="233377"/>
              <a:chOff x="614120" y="4568626"/>
              <a:chExt cx="290167" cy="233377"/>
            </a:xfrm>
          </p:grpSpPr>
          <p:sp>
            <p:nvSpPr>
              <p:cNvPr id="246" name="Google Shape;246;p25"/>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25"/>
            <p:cNvGrpSpPr/>
            <p:nvPr/>
          </p:nvGrpSpPr>
          <p:grpSpPr>
            <a:xfrm>
              <a:off x="989660" y="4603434"/>
              <a:ext cx="1190118" cy="210542"/>
              <a:chOff x="989660" y="4603434"/>
              <a:chExt cx="1190118" cy="210542"/>
            </a:xfrm>
          </p:grpSpPr>
          <p:sp>
            <p:nvSpPr>
              <p:cNvPr id="251" name="Google Shape;251;p25"/>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25"/>
              <p:cNvGrpSpPr/>
              <p:nvPr/>
            </p:nvGrpSpPr>
            <p:grpSpPr>
              <a:xfrm>
                <a:off x="1682774" y="4617610"/>
                <a:ext cx="497005" cy="149188"/>
                <a:chOff x="1682774" y="4617610"/>
                <a:chExt cx="497005" cy="149188"/>
              </a:xfrm>
            </p:grpSpPr>
            <p:sp>
              <p:nvSpPr>
                <p:cNvPr id="253" name="Google Shape;253;p25"/>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58" name="Google Shape;258;p25"/>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1">
  <p:cSld name="CUSTOM_3_1_1_1_1_1_1_1_1_1_1_1_6">
    <p:bg>
      <p:bgPr>
        <a:solidFill>
          <a:srgbClr val="202124"/>
        </a:solidFill>
      </p:bgPr>
    </p:bg>
    <p:spTree>
      <p:nvGrpSpPr>
        <p:cNvPr id="259" name="Shape 259"/>
        <p:cNvGrpSpPr/>
        <p:nvPr/>
      </p:nvGrpSpPr>
      <p:grpSpPr>
        <a:xfrm>
          <a:off x="0" y="0"/>
          <a:ext cx="0" cy="0"/>
          <a:chOff x="0" y="0"/>
          <a:chExt cx="0" cy="0"/>
        </a:xfrm>
      </p:grpSpPr>
      <p:grpSp>
        <p:nvGrpSpPr>
          <p:cNvPr id="260" name="Google Shape;260;p26"/>
          <p:cNvGrpSpPr/>
          <p:nvPr/>
        </p:nvGrpSpPr>
        <p:grpSpPr>
          <a:xfrm>
            <a:off x="614120" y="4568626"/>
            <a:ext cx="1565658" cy="245350"/>
            <a:chOff x="614120" y="4568626"/>
            <a:chExt cx="1565658" cy="245350"/>
          </a:xfrm>
        </p:grpSpPr>
        <p:grpSp>
          <p:nvGrpSpPr>
            <p:cNvPr id="261" name="Google Shape;261;p26"/>
            <p:cNvGrpSpPr/>
            <p:nvPr/>
          </p:nvGrpSpPr>
          <p:grpSpPr>
            <a:xfrm>
              <a:off x="614120" y="4568626"/>
              <a:ext cx="290167" cy="233377"/>
              <a:chOff x="614120" y="4568626"/>
              <a:chExt cx="290167" cy="233377"/>
            </a:xfrm>
          </p:grpSpPr>
          <p:sp>
            <p:nvSpPr>
              <p:cNvPr id="262" name="Google Shape;262;p26"/>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6"/>
            <p:cNvGrpSpPr/>
            <p:nvPr/>
          </p:nvGrpSpPr>
          <p:grpSpPr>
            <a:xfrm>
              <a:off x="989660" y="4603434"/>
              <a:ext cx="1190118" cy="210542"/>
              <a:chOff x="989660" y="4603434"/>
              <a:chExt cx="1190118" cy="210542"/>
            </a:xfrm>
          </p:grpSpPr>
          <p:sp>
            <p:nvSpPr>
              <p:cNvPr id="267" name="Google Shape;267;p26"/>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6"/>
              <p:cNvGrpSpPr/>
              <p:nvPr/>
            </p:nvGrpSpPr>
            <p:grpSpPr>
              <a:xfrm>
                <a:off x="1682774" y="4617610"/>
                <a:ext cx="497005" cy="149188"/>
                <a:chOff x="1682774" y="4617610"/>
                <a:chExt cx="497005" cy="149188"/>
              </a:xfrm>
            </p:grpSpPr>
            <p:sp>
              <p:nvSpPr>
                <p:cNvPr id="269" name="Google Shape;269;p26"/>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74" name="Google Shape;274;p26"/>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2">
  <p:cSld name="CUSTOM_3_1_1_1_1_1_1_1_1_1_1_1_5">
    <p:bg>
      <p:bgPr>
        <a:solidFill>
          <a:srgbClr val="008744"/>
        </a:solidFill>
      </p:bgPr>
    </p:bg>
    <p:spTree>
      <p:nvGrpSpPr>
        <p:cNvPr id="275" name="Shape 275"/>
        <p:cNvGrpSpPr/>
        <p:nvPr/>
      </p:nvGrpSpPr>
      <p:grpSpPr>
        <a:xfrm>
          <a:off x="0" y="0"/>
          <a:ext cx="0" cy="0"/>
          <a:chOff x="0" y="0"/>
          <a:chExt cx="0" cy="0"/>
        </a:xfrm>
      </p:grpSpPr>
      <p:grpSp>
        <p:nvGrpSpPr>
          <p:cNvPr id="276" name="Google Shape;276;p27"/>
          <p:cNvGrpSpPr/>
          <p:nvPr/>
        </p:nvGrpSpPr>
        <p:grpSpPr>
          <a:xfrm>
            <a:off x="614120" y="4568626"/>
            <a:ext cx="1565658" cy="245350"/>
            <a:chOff x="614120" y="4568626"/>
            <a:chExt cx="1565658" cy="245350"/>
          </a:xfrm>
        </p:grpSpPr>
        <p:grpSp>
          <p:nvGrpSpPr>
            <p:cNvPr id="277" name="Google Shape;277;p27"/>
            <p:cNvGrpSpPr/>
            <p:nvPr/>
          </p:nvGrpSpPr>
          <p:grpSpPr>
            <a:xfrm>
              <a:off x="614120" y="4568626"/>
              <a:ext cx="290167" cy="233377"/>
              <a:chOff x="614120" y="4568626"/>
              <a:chExt cx="290167" cy="233377"/>
            </a:xfrm>
          </p:grpSpPr>
          <p:sp>
            <p:nvSpPr>
              <p:cNvPr id="278" name="Google Shape;278;p27"/>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7"/>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7"/>
            <p:cNvGrpSpPr/>
            <p:nvPr/>
          </p:nvGrpSpPr>
          <p:grpSpPr>
            <a:xfrm>
              <a:off x="989660" y="4603434"/>
              <a:ext cx="1190118" cy="210542"/>
              <a:chOff x="989660" y="4603434"/>
              <a:chExt cx="1190118" cy="210542"/>
            </a:xfrm>
          </p:grpSpPr>
          <p:sp>
            <p:nvSpPr>
              <p:cNvPr id="283" name="Google Shape;283;p27"/>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27"/>
              <p:cNvGrpSpPr/>
              <p:nvPr/>
            </p:nvGrpSpPr>
            <p:grpSpPr>
              <a:xfrm>
                <a:off x="1682774" y="4617610"/>
                <a:ext cx="497005" cy="149188"/>
                <a:chOff x="1682774" y="4617610"/>
                <a:chExt cx="497005" cy="149188"/>
              </a:xfrm>
            </p:grpSpPr>
            <p:sp>
              <p:nvSpPr>
                <p:cNvPr id="285" name="Google Shape;285;p27"/>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90" name="Google Shape;290;p27"/>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2 1">
  <p:cSld name="CUSTOM_3_1_1_1_1_1_1_1_1_1_1_1_5_1">
    <p:bg>
      <p:bgPr>
        <a:solidFill>
          <a:srgbClr val="0057E7"/>
        </a:solidFill>
      </p:bgPr>
    </p:bg>
    <p:spTree>
      <p:nvGrpSpPr>
        <p:cNvPr id="291" name="Shape 291"/>
        <p:cNvGrpSpPr/>
        <p:nvPr/>
      </p:nvGrpSpPr>
      <p:grpSpPr>
        <a:xfrm>
          <a:off x="0" y="0"/>
          <a:ext cx="0" cy="0"/>
          <a:chOff x="0" y="0"/>
          <a:chExt cx="0" cy="0"/>
        </a:xfrm>
      </p:grpSpPr>
      <p:grpSp>
        <p:nvGrpSpPr>
          <p:cNvPr id="292" name="Google Shape;292;p28"/>
          <p:cNvGrpSpPr/>
          <p:nvPr/>
        </p:nvGrpSpPr>
        <p:grpSpPr>
          <a:xfrm>
            <a:off x="614120" y="4568626"/>
            <a:ext cx="1565658" cy="245350"/>
            <a:chOff x="614120" y="4568626"/>
            <a:chExt cx="1565658" cy="245350"/>
          </a:xfrm>
        </p:grpSpPr>
        <p:grpSp>
          <p:nvGrpSpPr>
            <p:cNvPr id="293" name="Google Shape;293;p28"/>
            <p:cNvGrpSpPr/>
            <p:nvPr/>
          </p:nvGrpSpPr>
          <p:grpSpPr>
            <a:xfrm>
              <a:off x="614120" y="4568626"/>
              <a:ext cx="290167" cy="233377"/>
              <a:chOff x="614120" y="4568626"/>
              <a:chExt cx="290167" cy="233377"/>
            </a:xfrm>
          </p:grpSpPr>
          <p:sp>
            <p:nvSpPr>
              <p:cNvPr id="294" name="Google Shape;294;p28"/>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8"/>
            <p:cNvGrpSpPr/>
            <p:nvPr/>
          </p:nvGrpSpPr>
          <p:grpSpPr>
            <a:xfrm>
              <a:off x="989660" y="4603434"/>
              <a:ext cx="1190118" cy="210542"/>
              <a:chOff x="989660" y="4603434"/>
              <a:chExt cx="1190118" cy="210542"/>
            </a:xfrm>
          </p:grpSpPr>
          <p:sp>
            <p:nvSpPr>
              <p:cNvPr id="299" name="Google Shape;299;p28"/>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28"/>
              <p:cNvGrpSpPr/>
              <p:nvPr/>
            </p:nvGrpSpPr>
            <p:grpSpPr>
              <a:xfrm>
                <a:off x="1682774" y="4617610"/>
                <a:ext cx="497005" cy="149188"/>
                <a:chOff x="1682774" y="4617610"/>
                <a:chExt cx="497005" cy="149188"/>
              </a:xfrm>
            </p:grpSpPr>
            <p:sp>
              <p:nvSpPr>
                <p:cNvPr id="301" name="Google Shape;301;p28"/>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06" name="Google Shape;306;p28"/>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2 1 1">
  <p:cSld name="CUSTOM_3_1_1_1_1_1_1_1_1_1_1_1_5_1_1">
    <p:bg>
      <p:bgPr>
        <a:solidFill>
          <a:srgbClr val="D62D20"/>
        </a:solidFill>
      </p:bgPr>
    </p:bg>
    <p:spTree>
      <p:nvGrpSpPr>
        <p:cNvPr id="307" name="Shape 307"/>
        <p:cNvGrpSpPr/>
        <p:nvPr/>
      </p:nvGrpSpPr>
      <p:grpSpPr>
        <a:xfrm>
          <a:off x="0" y="0"/>
          <a:ext cx="0" cy="0"/>
          <a:chOff x="0" y="0"/>
          <a:chExt cx="0" cy="0"/>
        </a:xfrm>
      </p:grpSpPr>
      <p:grpSp>
        <p:nvGrpSpPr>
          <p:cNvPr id="308" name="Google Shape;308;p29"/>
          <p:cNvGrpSpPr/>
          <p:nvPr/>
        </p:nvGrpSpPr>
        <p:grpSpPr>
          <a:xfrm>
            <a:off x="614120" y="4568626"/>
            <a:ext cx="1565658" cy="245350"/>
            <a:chOff x="614120" y="4568626"/>
            <a:chExt cx="1565658" cy="245350"/>
          </a:xfrm>
        </p:grpSpPr>
        <p:grpSp>
          <p:nvGrpSpPr>
            <p:cNvPr id="309" name="Google Shape;309;p29"/>
            <p:cNvGrpSpPr/>
            <p:nvPr/>
          </p:nvGrpSpPr>
          <p:grpSpPr>
            <a:xfrm>
              <a:off x="614120" y="4568626"/>
              <a:ext cx="290167" cy="233377"/>
              <a:chOff x="614120" y="4568626"/>
              <a:chExt cx="290167" cy="233377"/>
            </a:xfrm>
          </p:grpSpPr>
          <p:sp>
            <p:nvSpPr>
              <p:cNvPr id="310" name="Google Shape;310;p29"/>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9"/>
            <p:cNvGrpSpPr/>
            <p:nvPr/>
          </p:nvGrpSpPr>
          <p:grpSpPr>
            <a:xfrm>
              <a:off x="989660" y="4603434"/>
              <a:ext cx="1190118" cy="210542"/>
              <a:chOff x="989660" y="4603434"/>
              <a:chExt cx="1190118" cy="210542"/>
            </a:xfrm>
          </p:grpSpPr>
          <p:sp>
            <p:nvSpPr>
              <p:cNvPr id="315" name="Google Shape;315;p29"/>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29"/>
              <p:cNvGrpSpPr/>
              <p:nvPr/>
            </p:nvGrpSpPr>
            <p:grpSpPr>
              <a:xfrm>
                <a:off x="1682774" y="4617610"/>
                <a:ext cx="497005" cy="149188"/>
                <a:chOff x="1682774" y="4617610"/>
                <a:chExt cx="497005" cy="149188"/>
              </a:xfrm>
            </p:grpSpPr>
            <p:sp>
              <p:nvSpPr>
                <p:cNvPr id="317" name="Google Shape;317;p29"/>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22" name="Google Shape;322;p29"/>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2 1 1 1">
  <p:cSld name="CUSTOM_3_1_1_1_1_1_1_1_1_1_1_1_5_1_1_1">
    <p:bg>
      <p:bgPr>
        <a:solidFill>
          <a:srgbClr val="FFA700"/>
        </a:solidFill>
      </p:bgPr>
    </p:bg>
    <p:spTree>
      <p:nvGrpSpPr>
        <p:cNvPr id="323" name="Shape 323"/>
        <p:cNvGrpSpPr/>
        <p:nvPr/>
      </p:nvGrpSpPr>
      <p:grpSpPr>
        <a:xfrm>
          <a:off x="0" y="0"/>
          <a:ext cx="0" cy="0"/>
          <a:chOff x="0" y="0"/>
          <a:chExt cx="0" cy="0"/>
        </a:xfrm>
      </p:grpSpPr>
      <p:grpSp>
        <p:nvGrpSpPr>
          <p:cNvPr id="324" name="Google Shape;324;p30"/>
          <p:cNvGrpSpPr/>
          <p:nvPr/>
        </p:nvGrpSpPr>
        <p:grpSpPr>
          <a:xfrm>
            <a:off x="614120" y="4568626"/>
            <a:ext cx="1565658" cy="245350"/>
            <a:chOff x="614120" y="4568626"/>
            <a:chExt cx="1565658" cy="245350"/>
          </a:xfrm>
        </p:grpSpPr>
        <p:grpSp>
          <p:nvGrpSpPr>
            <p:cNvPr id="325" name="Google Shape;325;p30"/>
            <p:cNvGrpSpPr/>
            <p:nvPr/>
          </p:nvGrpSpPr>
          <p:grpSpPr>
            <a:xfrm>
              <a:off x="614120" y="4568626"/>
              <a:ext cx="290167" cy="233377"/>
              <a:chOff x="614120" y="4568626"/>
              <a:chExt cx="290167" cy="233377"/>
            </a:xfrm>
          </p:grpSpPr>
          <p:sp>
            <p:nvSpPr>
              <p:cNvPr id="326" name="Google Shape;326;p30"/>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30"/>
            <p:cNvGrpSpPr/>
            <p:nvPr/>
          </p:nvGrpSpPr>
          <p:grpSpPr>
            <a:xfrm>
              <a:off x="989660" y="4603434"/>
              <a:ext cx="1190118" cy="210542"/>
              <a:chOff x="989660" y="4603434"/>
              <a:chExt cx="1190118" cy="210542"/>
            </a:xfrm>
          </p:grpSpPr>
          <p:sp>
            <p:nvSpPr>
              <p:cNvPr id="331" name="Google Shape;331;p30"/>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30"/>
              <p:cNvGrpSpPr/>
              <p:nvPr/>
            </p:nvGrpSpPr>
            <p:grpSpPr>
              <a:xfrm>
                <a:off x="1682774" y="4617610"/>
                <a:ext cx="497005" cy="149188"/>
                <a:chOff x="1682774" y="4617610"/>
                <a:chExt cx="497005" cy="149188"/>
              </a:xfrm>
            </p:grpSpPr>
            <p:sp>
              <p:nvSpPr>
                <p:cNvPr id="333" name="Google Shape;333;p30"/>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38" name="Google Shape;338;p30"/>
          <p:cNvSpPr txBox="1"/>
          <p:nvPr>
            <p:ph type="title"/>
          </p:nvPr>
        </p:nvSpPr>
        <p:spPr>
          <a:xfrm>
            <a:off x="1159650" y="1013850"/>
            <a:ext cx="6824700" cy="3115800"/>
          </a:xfrm>
          <a:prstGeom prst="rect">
            <a:avLst/>
          </a:prstGeom>
        </p:spPr>
        <p:txBody>
          <a:bodyPr anchorCtr="0" anchor="ctr" bIns="0" lIns="0" spcFirstLastPara="1" rIns="228600" wrap="square" tIns="0">
            <a:noAutofit/>
          </a:bodyPr>
          <a:lstStyle>
            <a:lvl1pPr lvl="0" rtl="0" algn="ctr">
              <a:lnSpc>
                <a:spcPct val="115000"/>
              </a:lnSpc>
              <a:spcBef>
                <a:spcPts val="0"/>
              </a:spcBef>
              <a:spcAft>
                <a:spcPts val="0"/>
              </a:spcAft>
              <a:buNone/>
              <a:defRPr b="0" sz="3000">
                <a:solidFill>
                  <a:srgbClr val="FFFFFF"/>
                </a:solidFill>
              </a:defRPr>
            </a:lvl1pPr>
            <a:lvl2pPr lvl="1" rtl="0" algn="ctr">
              <a:lnSpc>
                <a:spcPct val="115000"/>
              </a:lnSpc>
              <a:spcBef>
                <a:spcPts val="0"/>
              </a:spcBef>
              <a:spcAft>
                <a:spcPts val="0"/>
              </a:spcAft>
              <a:buNone/>
              <a:defRPr sz="3000"/>
            </a:lvl2pPr>
            <a:lvl3pPr lvl="2" rtl="0" algn="ctr">
              <a:lnSpc>
                <a:spcPct val="115000"/>
              </a:lnSpc>
              <a:spcBef>
                <a:spcPts val="0"/>
              </a:spcBef>
              <a:spcAft>
                <a:spcPts val="0"/>
              </a:spcAft>
              <a:buNone/>
              <a:defRPr sz="3000"/>
            </a:lvl3pPr>
            <a:lvl4pPr lvl="3" rtl="0" algn="ctr">
              <a:lnSpc>
                <a:spcPct val="115000"/>
              </a:lnSpc>
              <a:spcBef>
                <a:spcPts val="0"/>
              </a:spcBef>
              <a:spcAft>
                <a:spcPts val="0"/>
              </a:spcAft>
              <a:buNone/>
              <a:defRPr sz="3000"/>
            </a:lvl4pPr>
            <a:lvl5pPr lvl="4" rtl="0" algn="ctr">
              <a:lnSpc>
                <a:spcPct val="115000"/>
              </a:lnSpc>
              <a:spcBef>
                <a:spcPts val="0"/>
              </a:spcBef>
              <a:spcAft>
                <a:spcPts val="0"/>
              </a:spcAft>
              <a:buNone/>
              <a:defRPr sz="3000"/>
            </a:lvl5pPr>
            <a:lvl6pPr lvl="5" rtl="0" algn="ctr">
              <a:lnSpc>
                <a:spcPct val="115000"/>
              </a:lnSpc>
              <a:spcBef>
                <a:spcPts val="0"/>
              </a:spcBef>
              <a:spcAft>
                <a:spcPts val="0"/>
              </a:spcAft>
              <a:buNone/>
              <a:defRPr sz="3000"/>
            </a:lvl6pPr>
            <a:lvl7pPr lvl="6" rtl="0" algn="ctr">
              <a:lnSpc>
                <a:spcPct val="115000"/>
              </a:lnSpc>
              <a:spcBef>
                <a:spcPts val="0"/>
              </a:spcBef>
              <a:spcAft>
                <a:spcPts val="0"/>
              </a:spcAft>
              <a:buNone/>
              <a:defRPr sz="3000"/>
            </a:lvl7pPr>
            <a:lvl8pPr lvl="7" rtl="0" algn="ctr">
              <a:lnSpc>
                <a:spcPct val="115000"/>
              </a:lnSpc>
              <a:spcBef>
                <a:spcPts val="0"/>
              </a:spcBef>
              <a:spcAft>
                <a:spcPts val="0"/>
              </a:spcAft>
              <a:buNone/>
              <a:defRPr sz="3000"/>
            </a:lvl8pPr>
            <a:lvl9pPr lvl="8" rtl="0" algn="ctr">
              <a:lnSpc>
                <a:spcPct val="115000"/>
              </a:lnSpc>
              <a:spcBef>
                <a:spcPts val="0"/>
              </a:spcBef>
              <a:spcAft>
                <a:spcPts val="0"/>
              </a:spcAft>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39" name="Shape 339"/>
        <p:cNvGrpSpPr/>
        <p:nvPr/>
      </p:nvGrpSpPr>
      <p:grpSpPr>
        <a:xfrm>
          <a:off x="0" y="0"/>
          <a:ext cx="0" cy="0"/>
          <a:chOff x="0" y="0"/>
          <a:chExt cx="0" cy="0"/>
        </a:xfrm>
      </p:grpSpPr>
      <p:sp>
        <p:nvSpPr>
          <p:cNvPr id="340" name="Google Shape;340;p31"/>
          <p:cNvSpPr txBox="1"/>
          <p:nvPr>
            <p:ph type="ctrTitle"/>
          </p:nvPr>
        </p:nvSpPr>
        <p:spPr>
          <a:xfrm>
            <a:off x="311708" y="744575"/>
            <a:ext cx="8520600" cy="2052600"/>
          </a:xfrm>
          <a:prstGeom prst="rect">
            <a:avLst/>
          </a:prstGeom>
        </p:spPr>
        <p:txBody>
          <a:bodyPr anchorCtr="0" anchor="b" bIns="0" lIns="0" spcFirstLastPara="1" rIns="228600" wrap="square" tIns="0">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341" name="Google Shape;341;p31"/>
          <p:cNvSpPr txBox="1"/>
          <p:nvPr>
            <p:ph idx="1" type="subTitle"/>
          </p:nvPr>
        </p:nvSpPr>
        <p:spPr>
          <a:xfrm>
            <a:off x="311700" y="2834125"/>
            <a:ext cx="8520600" cy="792600"/>
          </a:xfrm>
          <a:prstGeom prst="rect">
            <a:avLst/>
          </a:prstGeom>
        </p:spPr>
        <p:txBody>
          <a:bodyPr anchorCtr="0" anchor="t" bIns="0" lIns="0" spcFirstLastPara="1" rIns="22860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2" name="Google Shape;34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3" name="Shape 343"/>
        <p:cNvGrpSpPr/>
        <p:nvPr/>
      </p:nvGrpSpPr>
      <p:grpSpPr>
        <a:xfrm>
          <a:off x="0" y="0"/>
          <a:ext cx="0" cy="0"/>
          <a:chOff x="0" y="0"/>
          <a:chExt cx="0" cy="0"/>
        </a:xfrm>
      </p:grpSpPr>
      <p:sp>
        <p:nvSpPr>
          <p:cNvPr id="344" name="Google Shape;344;p32"/>
          <p:cNvSpPr txBox="1"/>
          <p:nvPr>
            <p:ph type="title"/>
          </p:nvPr>
        </p:nvSpPr>
        <p:spPr>
          <a:xfrm>
            <a:off x="311700" y="445025"/>
            <a:ext cx="8520600" cy="572700"/>
          </a:xfrm>
          <a:prstGeom prst="rect">
            <a:avLst/>
          </a:prstGeom>
        </p:spPr>
        <p:txBody>
          <a:bodyPr anchorCtr="0" anchor="t" bIns="0" lIns="0" spcFirstLastPara="1" rIns="228600" wrap="square" tIns="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45" name="Google Shape;345;p32"/>
          <p:cNvSpPr txBox="1"/>
          <p:nvPr>
            <p:ph idx="1" type="body"/>
          </p:nvPr>
        </p:nvSpPr>
        <p:spPr>
          <a:xfrm>
            <a:off x="311700" y="1152475"/>
            <a:ext cx="8520600" cy="34164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46" name="Google Shape;34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7" name="Shape 347"/>
        <p:cNvGrpSpPr/>
        <p:nvPr/>
      </p:nvGrpSpPr>
      <p:grpSpPr>
        <a:xfrm>
          <a:off x="0" y="0"/>
          <a:ext cx="0" cy="0"/>
          <a:chOff x="0" y="0"/>
          <a:chExt cx="0" cy="0"/>
        </a:xfrm>
      </p:grpSpPr>
      <p:sp>
        <p:nvSpPr>
          <p:cNvPr id="348" name="Google Shape;348;p33"/>
          <p:cNvSpPr txBox="1"/>
          <p:nvPr>
            <p:ph type="title"/>
          </p:nvPr>
        </p:nvSpPr>
        <p:spPr>
          <a:xfrm>
            <a:off x="311700" y="2150850"/>
            <a:ext cx="8520600" cy="841800"/>
          </a:xfrm>
          <a:prstGeom prst="rect">
            <a:avLst/>
          </a:prstGeom>
        </p:spPr>
        <p:txBody>
          <a:bodyPr anchorCtr="0" anchor="ctr" bIns="0" lIns="0" spcFirstLastPara="1" rIns="228600" wrap="square" tIns="0">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349" name="Google Shape;34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21" Type="http://schemas.openxmlformats.org/officeDocument/2006/relationships/theme" Target="../theme/theme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61950" y="457175"/>
            <a:ext cx="5080200" cy="352200"/>
          </a:xfrm>
          <a:prstGeom prst="rect">
            <a:avLst/>
          </a:prstGeom>
          <a:noFill/>
          <a:ln>
            <a:noFill/>
          </a:ln>
        </p:spPr>
        <p:txBody>
          <a:bodyPr anchorCtr="0" anchor="t" bIns="0" lIns="0" spcFirstLastPara="1" rIns="228600" wrap="square" tIns="0">
            <a:noAutofit/>
          </a:bodyPr>
          <a:lstStyle>
            <a:lvl1pPr lvl="0" rtl="0">
              <a:spcBef>
                <a:spcPts val="0"/>
              </a:spcBef>
              <a:spcAft>
                <a:spcPts val="0"/>
              </a:spcAft>
              <a:buNone/>
              <a:defRPr b="1" sz="2400">
                <a:solidFill>
                  <a:schemeClr val="dk1"/>
                </a:solidFill>
                <a:latin typeface="Google Sans"/>
                <a:ea typeface="Google Sans"/>
                <a:cs typeface="Google Sans"/>
                <a:sym typeface="Google Sans"/>
              </a:defRPr>
            </a:lvl1pPr>
            <a:lvl2pPr lvl="1" rtl="0">
              <a:spcBef>
                <a:spcPts val="0"/>
              </a:spcBef>
              <a:spcAft>
                <a:spcPts val="0"/>
              </a:spcAft>
              <a:buNone/>
              <a:defRPr b="1" sz="2400">
                <a:solidFill>
                  <a:schemeClr val="dk1"/>
                </a:solidFill>
                <a:latin typeface="Google Sans"/>
                <a:ea typeface="Google Sans"/>
                <a:cs typeface="Google Sans"/>
                <a:sym typeface="Google Sans"/>
              </a:defRPr>
            </a:lvl2pPr>
            <a:lvl3pPr lvl="2" rtl="0">
              <a:spcBef>
                <a:spcPts val="0"/>
              </a:spcBef>
              <a:spcAft>
                <a:spcPts val="0"/>
              </a:spcAft>
              <a:buNone/>
              <a:defRPr b="1" sz="2400">
                <a:solidFill>
                  <a:schemeClr val="dk1"/>
                </a:solidFill>
                <a:latin typeface="Google Sans"/>
                <a:ea typeface="Google Sans"/>
                <a:cs typeface="Google Sans"/>
                <a:sym typeface="Google Sans"/>
              </a:defRPr>
            </a:lvl3pPr>
            <a:lvl4pPr lvl="3" rtl="0">
              <a:spcBef>
                <a:spcPts val="0"/>
              </a:spcBef>
              <a:spcAft>
                <a:spcPts val="0"/>
              </a:spcAft>
              <a:buNone/>
              <a:defRPr b="1" sz="2400">
                <a:solidFill>
                  <a:schemeClr val="dk1"/>
                </a:solidFill>
                <a:latin typeface="Google Sans"/>
                <a:ea typeface="Google Sans"/>
                <a:cs typeface="Google Sans"/>
                <a:sym typeface="Google Sans"/>
              </a:defRPr>
            </a:lvl4pPr>
            <a:lvl5pPr lvl="4" rtl="0">
              <a:spcBef>
                <a:spcPts val="0"/>
              </a:spcBef>
              <a:spcAft>
                <a:spcPts val="0"/>
              </a:spcAft>
              <a:buNone/>
              <a:defRPr b="1" sz="2400">
                <a:solidFill>
                  <a:schemeClr val="dk1"/>
                </a:solidFill>
                <a:latin typeface="Google Sans"/>
                <a:ea typeface="Google Sans"/>
                <a:cs typeface="Google Sans"/>
                <a:sym typeface="Google Sans"/>
              </a:defRPr>
            </a:lvl5pPr>
            <a:lvl6pPr lvl="5" rtl="0">
              <a:spcBef>
                <a:spcPts val="0"/>
              </a:spcBef>
              <a:spcAft>
                <a:spcPts val="0"/>
              </a:spcAft>
              <a:buNone/>
              <a:defRPr b="1" sz="2400">
                <a:solidFill>
                  <a:schemeClr val="dk1"/>
                </a:solidFill>
                <a:latin typeface="Google Sans"/>
                <a:ea typeface="Google Sans"/>
                <a:cs typeface="Google Sans"/>
                <a:sym typeface="Google Sans"/>
              </a:defRPr>
            </a:lvl6pPr>
            <a:lvl7pPr lvl="6" rtl="0">
              <a:spcBef>
                <a:spcPts val="0"/>
              </a:spcBef>
              <a:spcAft>
                <a:spcPts val="0"/>
              </a:spcAft>
              <a:buNone/>
              <a:defRPr b="1" sz="2400">
                <a:solidFill>
                  <a:schemeClr val="dk1"/>
                </a:solidFill>
                <a:latin typeface="Google Sans"/>
                <a:ea typeface="Google Sans"/>
                <a:cs typeface="Google Sans"/>
                <a:sym typeface="Google Sans"/>
              </a:defRPr>
            </a:lvl7pPr>
            <a:lvl8pPr lvl="7" rtl="0">
              <a:spcBef>
                <a:spcPts val="0"/>
              </a:spcBef>
              <a:spcAft>
                <a:spcPts val="0"/>
              </a:spcAft>
              <a:buNone/>
              <a:defRPr b="1" sz="2400">
                <a:solidFill>
                  <a:schemeClr val="dk1"/>
                </a:solidFill>
                <a:latin typeface="Google Sans"/>
                <a:ea typeface="Google Sans"/>
                <a:cs typeface="Google Sans"/>
                <a:sym typeface="Google Sans"/>
              </a:defRPr>
            </a:lvl8pPr>
            <a:lvl9pPr lvl="8" rtl="0">
              <a:spcBef>
                <a:spcPts val="0"/>
              </a:spcBef>
              <a:spcAft>
                <a:spcPts val="0"/>
              </a:spcAft>
              <a:buNone/>
              <a:defRPr b="1" sz="2400">
                <a:solidFill>
                  <a:schemeClr val="dk1"/>
                </a:solidFill>
                <a:latin typeface="Google Sans"/>
                <a:ea typeface="Google Sans"/>
                <a:cs typeface="Google Sans"/>
                <a:sym typeface="Google Sans"/>
              </a:defRPr>
            </a:lvl9pPr>
          </a:lstStyle>
          <a:p/>
        </p:txBody>
      </p:sp>
      <p:sp>
        <p:nvSpPr>
          <p:cNvPr id="52" name="Google Shape;52;p13"/>
          <p:cNvSpPr txBox="1"/>
          <p:nvPr>
            <p:ph idx="1" type="body"/>
          </p:nvPr>
        </p:nvSpPr>
        <p:spPr>
          <a:xfrm>
            <a:off x="761825" y="1161825"/>
            <a:ext cx="5080200" cy="3171900"/>
          </a:xfrm>
          <a:prstGeom prst="rect">
            <a:avLst/>
          </a:prstGeom>
          <a:noFill/>
          <a:ln>
            <a:noFill/>
          </a:ln>
        </p:spPr>
        <p:txBody>
          <a:bodyPr anchorCtr="0" anchor="t" bIns="0" lIns="0" spcFirstLastPara="1" rIns="228600" wrap="square" tIns="0">
            <a:noAutofit/>
          </a:bodyPr>
          <a:lstStyle>
            <a:lvl1pPr indent="-298450" lvl="0" marL="457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1pPr>
            <a:lvl2pPr indent="-298450" lvl="1" marL="9144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2pPr>
            <a:lvl3pPr indent="-298450" lvl="2" marL="1371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3pPr>
            <a:lvl4pPr indent="-298450" lvl="3" marL="1828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4pPr>
            <a:lvl5pPr indent="-298450" lvl="4" marL="22860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5pPr>
            <a:lvl6pPr indent="-298450" lvl="5" marL="2743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6pPr>
            <a:lvl7pPr indent="-298450" lvl="6" marL="32004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7pPr>
            <a:lvl8pPr indent="-298450" lvl="7" marL="3657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8pPr>
            <a:lvl9pPr indent="-298450" lvl="8" marL="4114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10">
          <p15:clr>
            <a:srgbClr val="F06B4A"/>
          </p15:clr>
        </p15:guide>
        <p15:guide id="2" orient="horz" pos="732">
          <p15:clr>
            <a:srgbClr val="F06B4A"/>
          </p15:clr>
        </p15:guide>
        <p15:guide id="3" orient="horz" pos="954">
          <p15:clr>
            <a:srgbClr val="F06B4A"/>
          </p15:clr>
        </p15:guide>
        <p15:guide id="4" orient="horz" pos="1176">
          <p15:clr>
            <a:srgbClr val="F06B4A"/>
          </p15:clr>
        </p15:guide>
        <p15:guide id="5" orient="horz" pos="1398">
          <p15:clr>
            <a:srgbClr val="F06B4A"/>
          </p15:clr>
        </p15:guide>
        <p15:guide id="6" orient="horz" pos="1620">
          <p15:clr>
            <a:srgbClr val="F06B4A"/>
          </p15:clr>
        </p15:guide>
        <p15:guide id="7" orient="horz" pos="1842">
          <p15:clr>
            <a:srgbClr val="F06B4A"/>
          </p15:clr>
        </p15:guide>
        <p15:guide id="8" orient="horz" pos="2064">
          <p15:clr>
            <a:srgbClr val="F06B4A"/>
          </p15:clr>
        </p15:guide>
        <p15:guide id="9" orient="horz" pos="2286">
          <p15:clr>
            <a:srgbClr val="F06B4A"/>
          </p15:clr>
        </p15:guide>
        <p15:guide id="10" orient="horz" pos="2508">
          <p15:clr>
            <a:srgbClr val="F06B4A"/>
          </p15:clr>
        </p15:guide>
        <p15:guide id="11" orient="horz" pos="2730">
          <p15:clr>
            <a:srgbClr val="F06B4A"/>
          </p15:clr>
        </p15:guide>
        <p15:guide id="12" orient="horz" pos="2952">
          <p15:clr>
            <a:srgbClr val="F06B4A"/>
          </p15:clr>
        </p15:guide>
        <p15:guide id="13" orient="horz" pos="288">
          <p15:clr>
            <a:srgbClr val="F06B4A"/>
          </p15:clr>
        </p15:guide>
        <p15:guide id="14" pos="480">
          <p15:clr>
            <a:srgbClr val="F06B4A"/>
          </p15:clr>
        </p15:guide>
        <p15:guide id="15" pos="880">
          <p15:clr>
            <a:srgbClr val="F06B4A"/>
          </p15:clr>
        </p15:guide>
        <p15:guide id="16" pos="1280">
          <p15:clr>
            <a:srgbClr val="F06B4A"/>
          </p15:clr>
        </p15:guide>
        <p15:guide id="17" pos="1680">
          <p15:clr>
            <a:srgbClr val="F06B4A"/>
          </p15:clr>
        </p15:guide>
        <p15:guide id="18" pos="2080">
          <p15:clr>
            <a:srgbClr val="F06B4A"/>
          </p15:clr>
        </p15:guide>
        <p15:guide id="19" pos="2480">
          <p15:clr>
            <a:srgbClr val="F06B4A"/>
          </p15:clr>
        </p15:guide>
        <p15:guide id="20" pos="2880">
          <p15:clr>
            <a:srgbClr val="F06B4A"/>
          </p15:clr>
        </p15:guide>
        <p15:guide id="21" pos="3280">
          <p15:clr>
            <a:srgbClr val="F06B4A"/>
          </p15:clr>
        </p15:guide>
        <p15:guide id="22" pos="3680">
          <p15:clr>
            <a:srgbClr val="F06B4A"/>
          </p15:clr>
        </p15:guide>
        <p15:guide id="23" pos="4080">
          <p15:clr>
            <a:srgbClr val="F06B4A"/>
          </p15:clr>
        </p15:guide>
        <p15:guide id="24" pos="4480">
          <p15:clr>
            <a:srgbClr val="F06B4A"/>
          </p15:clr>
        </p15:guide>
        <p15:guide id="25" pos="4880">
          <p15:clr>
            <a:srgbClr val="F06B4A"/>
          </p15:clr>
        </p15:guide>
        <p15:guide id="26" pos="5280">
          <p15:clr>
            <a:srgbClr val="F06B4A"/>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5" name="Google Shape;355;p34"/>
          <p:cNvPicPr preferRelativeResize="0"/>
          <p:nvPr/>
        </p:nvPicPr>
        <p:blipFill>
          <a:blip r:embed="rId3">
            <a:alphaModFix/>
          </a:blip>
          <a:stretch>
            <a:fillRect/>
          </a:stretch>
        </p:blipFill>
        <p:spPr>
          <a:xfrm>
            <a:off x="836400" y="678375"/>
            <a:ext cx="1625874" cy="255375"/>
          </a:xfrm>
          <a:prstGeom prst="rect">
            <a:avLst/>
          </a:prstGeom>
          <a:noFill/>
          <a:ln>
            <a:noFill/>
          </a:ln>
        </p:spPr>
      </p:pic>
      <p:sp>
        <p:nvSpPr>
          <p:cNvPr id="356" name="Google Shape;356;p34"/>
          <p:cNvSpPr txBox="1"/>
          <p:nvPr>
            <p:ph type="title"/>
          </p:nvPr>
        </p:nvSpPr>
        <p:spPr>
          <a:xfrm>
            <a:off x="785900" y="1761125"/>
            <a:ext cx="5574600" cy="12714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solidFill>
                  <a:schemeClr val="lt2"/>
                </a:solidFill>
              </a:rPr>
              <a:t>Sustainable Open Source Gardens </a:t>
            </a:r>
            <a:endParaRPr sz="4800">
              <a:solidFill>
                <a:schemeClr val="lt2"/>
              </a:solidFill>
            </a:endParaRPr>
          </a:p>
        </p:txBody>
      </p:sp>
      <p:sp>
        <p:nvSpPr>
          <p:cNvPr id="357" name="Google Shape;357;p34"/>
          <p:cNvSpPr txBox="1"/>
          <p:nvPr>
            <p:ph idx="1" type="body"/>
          </p:nvPr>
        </p:nvSpPr>
        <p:spPr>
          <a:xfrm>
            <a:off x="785900" y="3859900"/>
            <a:ext cx="3071700" cy="772500"/>
          </a:xfrm>
          <a:prstGeom prst="rect">
            <a:avLst/>
          </a:prstGeom>
        </p:spPr>
        <p:txBody>
          <a:bodyPr anchorCtr="0" anchor="t" bIns="0" lIns="0" spcFirstLastPara="1" rIns="228600" wrap="square" tIns="0">
            <a:noAutofit/>
          </a:bodyPr>
          <a:lstStyle/>
          <a:p>
            <a:pPr indent="0" lvl="0" marL="0" marR="0" rtl="0" algn="l">
              <a:lnSpc>
                <a:spcPct val="100000"/>
              </a:lnSpc>
              <a:spcBef>
                <a:spcPts val="0"/>
              </a:spcBef>
              <a:spcAft>
                <a:spcPts val="0"/>
              </a:spcAft>
              <a:buNone/>
            </a:pPr>
            <a:r>
              <a:rPr b="1" lang="en" sz="1800">
                <a:solidFill>
                  <a:schemeClr val="accent4"/>
                </a:solidFill>
                <a:latin typeface="Google Sans"/>
                <a:ea typeface="Google Sans"/>
                <a:cs typeface="Google Sans"/>
                <a:sym typeface="Google Sans"/>
              </a:rPr>
              <a:t>Paris Pittman</a:t>
            </a:r>
            <a:endParaRPr b="1" sz="1800">
              <a:solidFill>
                <a:schemeClr val="accent4"/>
              </a:solidFill>
              <a:latin typeface="Google Sans"/>
              <a:ea typeface="Google Sans"/>
              <a:cs typeface="Google Sans"/>
              <a:sym typeface="Google Sans"/>
            </a:endParaRPr>
          </a:p>
          <a:p>
            <a:pPr indent="0" lvl="0" marL="0" marR="0" rtl="0" algn="l">
              <a:lnSpc>
                <a:spcPct val="100000"/>
              </a:lnSpc>
              <a:spcBef>
                <a:spcPts val="0"/>
              </a:spcBef>
              <a:spcAft>
                <a:spcPts val="0"/>
              </a:spcAft>
              <a:buNone/>
            </a:pPr>
            <a:r>
              <a:rPr lang="en" sz="1200">
                <a:solidFill>
                  <a:schemeClr val="lt2"/>
                </a:solidFill>
                <a:latin typeface="Google Sans"/>
                <a:ea typeface="Google Sans"/>
                <a:cs typeface="Google Sans"/>
                <a:sym typeface="Google Sans"/>
              </a:rPr>
              <a:t>Kubernetes Open Source Strategy,</a:t>
            </a:r>
            <a:endParaRPr sz="1200">
              <a:solidFill>
                <a:schemeClr val="lt2"/>
              </a:solidFill>
              <a:latin typeface="Google Sans"/>
              <a:ea typeface="Google Sans"/>
              <a:cs typeface="Google Sans"/>
              <a:sym typeface="Google Sans"/>
            </a:endParaRPr>
          </a:p>
          <a:p>
            <a:pPr indent="0" lvl="0" marL="0" marR="0" rtl="0" algn="l">
              <a:lnSpc>
                <a:spcPct val="100000"/>
              </a:lnSpc>
              <a:spcBef>
                <a:spcPts val="0"/>
              </a:spcBef>
              <a:spcAft>
                <a:spcPts val="0"/>
              </a:spcAft>
              <a:buNone/>
            </a:pPr>
            <a:r>
              <a:rPr lang="en" sz="1200">
                <a:solidFill>
                  <a:schemeClr val="lt2"/>
                </a:solidFill>
                <a:latin typeface="Google Sans"/>
                <a:ea typeface="Google Sans"/>
                <a:cs typeface="Google Sans"/>
                <a:sym typeface="Google Sans"/>
              </a:rPr>
              <a:t>Google Open Source Programs Office</a:t>
            </a:r>
            <a:endParaRPr sz="1200">
              <a:solidFill>
                <a:schemeClr val="lt2"/>
              </a:solidFill>
              <a:latin typeface="Google Sans"/>
              <a:ea typeface="Google Sans"/>
              <a:cs typeface="Google Sans"/>
              <a:sym typeface="Googl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43"/>
          <p:cNvSpPr/>
          <p:nvPr/>
        </p:nvSpPr>
        <p:spPr>
          <a:xfrm>
            <a:off x="152400" y="152400"/>
            <a:ext cx="8833800" cy="483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7" name="Google Shape;437;p43"/>
          <p:cNvPicPr preferRelativeResize="0"/>
          <p:nvPr/>
        </p:nvPicPr>
        <p:blipFill>
          <a:blip r:embed="rId3">
            <a:alphaModFix/>
          </a:blip>
          <a:stretch>
            <a:fillRect/>
          </a:stretch>
        </p:blipFill>
        <p:spPr>
          <a:xfrm>
            <a:off x="1242235" y="1272648"/>
            <a:ext cx="1712671" cy="1667000"/>
          </a:xfrm>
          <a:prstGeom prst="rect">
            <a:avLst/>
          </a:prstGeom>
          <a:noFill/>
          <a:ln>
            <a:noFill/>
          </a:ln>
        </p:spPr>
      </p:pic>
      <p:sp>
        <p:nvSpPr>
          <p:cNvPr id="438" name="Google Shape;438;p43"/>
          <p:cNvSpPr txBox="1"/>
          <p:nvPr/>
        </p:nvSpPr>
        <p:spPr>
          <a:xfrm>
            <a:off x="448650" y="3320875"/>
            <a:ext cx="3488400" cy="74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Google Sans"/>
                <a:ea typeface="Google Sans"/>
                <a:cs typeface="Google Sans"/>
                <a:sym typeface="Google Sans"/>
              </a:rPr>
              <a:t>#sig-contribex</a:t>
            </a:r>
            <a:endParaRPr sz="2400"/>
          </a:p>
        </p:txBody>
      </p:sp>
      <p:sp>
        <p:nvSpPr>
          <p:cNvPr id="439" name="Google Shape;439;p43"/>
          <p:cNvSpPr txBox="1"/>
          <p:nvPr/>
        </p:nvSpPr>
        <p:spPr>
          <a:xfrm>
            <a:off x="4681600" y="3297025"/>
            <a:ext cx="38787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Google Sans"/>
                <a:ea typeface="Google Sans"/>
                <a:cs typeface="Google Sans"/>
                <a:sym typeface="Google Sans"/>
              </a:rPr>
              <a:t>C</a:t>
            </a:r>
            <a:r>
              <a:rPr b="1" lang="en" sz="2400">
                <a:solidFill>
                  <a:schemeClr val="dk1"/>
                </a:solidFill>
                <a:latin typeface="Google Sans"/>
                <a:ea typeface="Google Sans"/>
                <a:cs typeface="Google Sans"/>
                <a:sym typeface="Google Sans"/>
              </a:rPr>
              <a:t>omm</a:t>
            </a:r>
            <a:r>
              <a:rPr b="1" lang="en" sz="2400">
                <a:solidFill>
                  <a:schemeClr val="dk1"/>
                </a:solidFill>
                <a:latin typeface="Google Sans"/>
                <a:ea typeface="Google Sans"/>
                <a:cs typeface="Google Sans"/>
                <a:sym typeface="Google Sans"/>
              </a:rPr>
              <a:t>C</a:t>
            </a:r>
            <a:r>
              <a:rPr b="1" lang="en" sz="2400">
                <a:solidFill>
                  <a:schemeClr val="dk1"/>
                </a:solidFill>
                <a:latin typeface="Google Sans"/>
                <a:ea typeface="Google Sans"/>
                <a:cs typeface="Google Sans"/>
                <a:sym typeface="Google Sans"/>
              </a:rPr>
              <a:t>omm</a:t>
            </a:r>
            <a:endParaRPr sz="2400"/>
          </a:p>
        </p:txBody>
      </p:sp>
      <p:sp>
        <p:nvSpPr>
          <p:cNvPr id="440" name="Google Shape;440;p43"/>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43"/>
          <p:cNvPicPr preferRelativeResize="0"/>
          <p:nvPr/>
        </p:nvPicPr>
        <p:blipFill>
          <a:blip r:embed="rId4">
            <a:alphaModFix/>
          </a:blip>
          <a:stretch>
            <a:fillRect/>
          </a:stretch>
        </p:blipFill>
        <p:spPr>
          <a:xfrm>
            <a:off x="322350" y="4554150"/>
            <a:ext cx="252825" cy="203625"/>
          </a:xfrm>
          <a:prstGeom prst="rect">
            <a:avLst/>
          </a:prstGeom>
          <a:noFill/>
          <a:ln>
            <a:noFill/>
          </a:ln>
        </p:spPr>
      </p:pic>
      <p:pic>
        <p:nvPicPr>
          <p:cNvPr id="442" name="Google Shape;442;p43"/>
          <p:cNvPicPr preferRelativeResize="0"/>
          <p:nvPr/>
        </p:nvPicPr>
        <p:blipFill>
          <a:blip r:embed="rId5">
            <a:alphaModFix/>
          </a:blip>
          <a:stretch>
            <a:fillRect/>
          </a:stretch>
        </p:blipFill>
        <p:spPr>
          <a:xfrm>
            <a:off x="5071375" y="1156075"/>
            <a:ext cx="3099150" cy="1900150"/>
          </a:xfrm>
          <a:prstGeom prst="rect">
            <a:avLst/>
          </a:prstGeom>
          <a:noFill/>
          <a:ln>
            <a:noFill/>
          </a:ln>
        </p:spPr>
      </p:pic>
      <p:sp>
        <p:nvSpPr>
          <p:cNvPr id="443" name="Google Shape;443;p43"/>
          <p:cNvSpPr txBox="1"/>
          <p:nvPr/>
        </p:nvSpPr>
        <p:spPr>
          <a:xfrm>
            <a:off x="1225675" y="3961600"/>
            <a:ext cx="2076300" cy="4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31,000</a:t>
            </a:r>
            <a:endParaRPr>
              <a:latin typeface="Roboto"/>
              <a:ea typeface="Roboto"/>
              <a:cs typeface="Roboto"/>
              <a:sym typeface="Roboto"/>
            </a:endParaRPr>
          </a:p>
        </p:txBody>
      </p:sp>
      <p:sp>
        <p:nvSpPr>
          <p:cNvPr id="444" name="Google Shape;444;p43"/>
          <p:cNvSpPr txBox="1"/>
          <p:nvPr/>
        </p:nvSpPr>
        <p:spPr>
          <a:xfrm>
            <a:off x="5635975" y="3961600"/>
            <a:ext cx="2076300" cy="4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3000</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44"/>
          <p:cNvSpPr/>
          <p:nvPr/>
        </p:nvSpPr>
        <p:spPr>
          <a:xfrm>
            <a:off x="152400" y="152400"/>
            <a:ext cx="8833800" cy="483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44"/>
          <p:cNvPicPr preferRelativeResize="0"/>
          <p:nvPr/>
        </p:nvPicPr>
        <p:blipFill rotWithShape="1">
          <a:blip r:embed="rId4">
            <a:alphaModFix amt="94000"/>
          </a:blip>
          <a:srcRect b="34806" l="27733" r="17315" t="40703"/>
          <a:stretch/>
        </p:blipFill>
        <p:spPr>
          <a:xfrm>
            <a:off x="152400" y="116775"/>
            <a:ext cx="8833799" cy="2196074"/>
          </a:xfrm>
          <a:prstGeom prst="rect">
            <a:avLst/>
          </a:prstGeom>
          <a:noFill/>
          <a:ln>
            <a:noFill/>
          </a:ln>
        </p:spPr>
      </p:pic>
      <p:sp>
        <p:nvSpPr>
          <p:cNvPr id="451" name="Google Shape;451;p44"/>
          <p:cNvSpPr txBox="1"/>
          <p:nvPr>
            <p:ph type="title"/>
          </p:nvPr>
        </p:nvSpPr>
        <p:spPr>
          <a:xfrm>
            <a:off x="449775" y="2986575"/>
            <a:ext cx="5018400" cy="5235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3000">
                <a:solidFill>
                  <a:schemeClr val="lt2"/>
                </a:solidFill>
              </a:rPr>
              <a:t>TEXT HERE</a:t>
            </a:r>
            <a:endParaRPr sz="3000">
              <a:solidFill>
                <a:schemeClr val="lt2"/>
              </a:solidFill>
            </a:endParaRPr>
          </a:p>
        </p:txBody>
      </p:sp>
      <p:pic>
        <p:nvPicPr>
          <p:cNvPr id="452" name="Google Shape;452;p44"/>
          <p:cNvPicPr preferRelativeResize="0"/>
          <p:nvPr/>
        </p:nvPicPr>
        <p:blipFill>
          <a:blip r:embed="rId5">
            <a:alphaModFix/>
          </a:blip>
          <a:stretch>
            <a:fillRect/>
          </a:stretch>
        </p:blipFill>
        <p:spPr>
          <a:xfrm rot="527087">
            <a:off x="3307425" y="1103902"/>
            <a:ext cx="462251" cy="377296"/>
          </a:xfrm>
          <a:prstGeom prst="rect">
            <a:avLst/>
          </a:prstGeom>
          <a:noFill/>
          <a:ln>
            <a:noFill/>
          </a:ln>
        </p:spPr>
      </p:pic>
      <p:sp>
        <p:nvSpPr>
          <p:cNvPr id="453" name="Google Shape;453;p44"/>
          <p:cNvSpPr/>
          <p:nvPr/>
        </p:nvSpPr>
        <p:spPr>
          <a:xfrm>
            <a:off x="152400" y="4880950"/>
            <a:ext cx="1244400" cy="1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44"/>
          <p:cNvPicPr preferRelativeResize="0"/>
          <p:nvPr/>
        </p:nvPicPr>
        <p:blipFill>
          <a:blip r:embed="rId6">
            <a:alphaModFix/>
          </a:blip>
          <a:stretch>
            <a:fillRect/>
          </a:stretch>
        </p:blipFill>
        <p:spPr>
          <a:xfrm>
            <a:off x="322350" y="4554150"/>
            <a:ext cx="252825" cy="20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45"/>
          <p:cNvPicPr preferRelativeResize="0"/>
          <p:nvPr/>
        </p:nvPicPr>
        <p:blipFill>
          <a:blip r:embed="rId3">
            <a:alphaModFix/>
          </a:blip>
          <a:stretch>
            <a:fillRect/>
          </a:stretch>
        </p:blipFill>
        <p:spPr>
          <a:xfrm>
            <a:off x="836400" y="745950"/>
            <a:ext cx="1195650" cy="187800"/>
          </a:xfrm>
          <a:prstGeom prst="rect">
            <a:avLst/>
          </a:prstGeom>
          <a:noFill/>
          <a:ln>
            <a:noFill/>
          </a:ln>
        </p:spPr>
      </p:pic>
      <p:sp>
        <p:nvSpPr>
          <p:cNvPr id="461" name="Google Shape;461;p45"/>
          <p:cNvSpPr txBox="1"/>
          <p:nvPr>
            <p:ph type="title"/>
          </p:nvPr>
        </p:nvSpPr>
        <p:spPr>
          <a:xfrm>
            <a:off x="785900" y="1936050"/>
            <a:ext cx="5574600" cy="12714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6000">
                <a:solidFill>
                  <a:schemeClr val="lt2"/>
                </a:solidFill>
              </a:rPr>
              <a:t>thank you.</a:t>
            </a:r>
            <a:endParaRPr sz="6000">
              <a:solidFill>
                <a:schemeClr val="lt2"/>
              </a:solidFill>
            </a:endParaRPr>
          </a:p>
        </p:txBody>
      </p:sp>
      <p:sp>
        <p:nvSpPr>
          <p:cNvPr id="462" name="Google Shape;462;p45"/>
          <p:cNvSpPr txBox="1"/>
          <p:nvPr>
            <p:ph idx="1" type="body"/>
          </p:nvPr>
        </p:nvSpPr>
        <p:spPr>
          <a:xfrm>
            <a:off x="785900" y="3859900"/>
            <a:ext cx="3071700" cy="772500"/>
          </a:xfrm>
          <a:prstGeom prst="rect">
            <a:avLst/>
          </a:prstGeom>
        </p:spPr>
        <p:txBody>
          <a:bodyPr anchorCtr="0" anchor="t" bIns="0" lIns="0" spcFirstLastPara="1" rIns="228600" wrap="square" tIns="0">
            <a:noAutofit/>
          </a:bodyPr>
          <a:lstStyle/>
          <a:p>
            <a:pPr indent="0" lvl="0" marL="0" marR="0" rtl="0" algn="l">
              <a:lnSpc>
                <a:spcPct val="100000"/>
              </a:lnSpc>
              <a:spcBef>
                <a:spcPts val="0"/>
              </a:spcBef>
              <a:spcAft>
                <a:spcPts val="0"/>
              </a:spcAft>
              <a:buNone/>
            </a:pPr>
            <a:r>
              <a:rPr b="1" lang="en" sz="1800">
                <a:solidFill>
                  <a:schemeClr val="accent4"/>
                </a:solidFill>
                <a:latin typeface="Google Sans"/>
                <a:ea typeface="Google Sans"/>
                <a:cs typeface="Google Sans"/>
                <a:sym typeface="Google Sans"/>
              </a:rPr>
              <a:t>Paris Pittman</a:t>
            </a:r>
            <a:endParaRPr b="1" sz="1800">
              <a:solidFill>
                <a:schemeClr val="accent4"/>
              </a:solidFill>
              <a:latin typeface="Google Sans"/>
              <a:ea typeface="Google Sans"/>
              <a:cs typeface="Google Sans"/>
              <a:sym typeface="Google Sans"/>
            </a:endParaRPr>
          </a:p>
          <a:p>
            <a:pPr indent="0" lvl="0" marL="0" marR="0" rtl="0" algn="l">
              <a:lnSpc>
                <a:spcPct val="100000"/>
              </a:lnSpc>
              <a:spcBef>
                <a:spcPts val="0"/>
              </a:spcBef>
              <a:spcAft>
                <a:spcPts val="0"/>
              </a:spcAft>
              <a:buNone/>
            </a:pPr>
            <a:r>
              <a:rPr lang="en" sz="1200">
                <a:solidFill>
                  <a:schemeClr val="lt2"/>
                </a:solidFill>
                <a:latin typeface="Google Sans"/>
                <a:ea typeface="Google Sans"/>
                <a:cs typeface="Google Sans"/>
                <a:sym typeface="Google Sans"/>
              </a:rPr>
              <a:t>Kubernetes Open Source Strategy,</a:t>
            </a:r>
            <a:endParaRPr sz="1200">
              <a:solidFill>
                <a:schemeClr val="lt2"/>
              </a:solidFill>
              <a:latin typeface="Google Sans"/>
              <a:ea typeface="Google Sans"/>
              <a:cs typeface="Google Sans"/>
              <a:sym typeface="Google Sans"/>
            </a:endParaRPr>
          </a:p>
          <a:p>
            <a:pPr indent="0" lvl="0" marL="0" marR="0" rtl="0" algn="l">
              <a:lnSpc>
                <a:spcPct val="100000"/>
              </a:lnSpc>
              <a:spcBef>
                <a:spcPts val="0"/>
              </a:spcBef>
              <a:spcAft>
                <a:spcPts val="0"/>
              </a:spcAft>
              <a:buNone/>
            </a:pPr>
            <a:r>
              <a:rPr lang="en" sz="1200">
                <a:solidFill>
                  <a:schemeClr val="lt2"/>
                </a:solidFill>
                <a:latin typeface="Google Sans"/>
                <a:ea typeface="Google Sans"/>
                <a:cs typeface="Google Sans"/>
                <a:sym typeface="Google Sans"/>
              </a:rPr>
              <a:t>Google Open Source Programs Office</a:t>
            </a:r>
            <a:endParaRPr sz="1200">
              <a:solidFill>
                <a:schemeClr val="lt2"/>
              </a:solidFill>
              <a:latin typeface="Google Sans"/>
              <a:ea typeface="Google Sans"/>
              <a:cs typeface="Google Sans"/>
              <a:sym typeface="Googl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35"/>
          <p:cNvPicPr preferRelativeResize="0"/>
          <p:nvPr/>
        </p:nvPicPr>
        <p:blipFill rotWithShape="1">
          <a:blip r:embed="rId3">
            <a:alphaModFix/>
          </a:blip>
          <a:srcRect b="8914" l="0" r="0" t="8922"/>
          <a:stretch/>
        </p:blipFill>
        <p:spPr>
          <a:xfrm>
            <a:off x="152400" y="152400"/>
            <a:ext cx="8833800" cy="4838700"/>
          </a:xfrm>
          <a:prstGeom prst="rect">
            <a:avLst/>
          </a:prstGeom>
          <a:noFill/>
          <a:ln>
            <a:noFill/>
          </a:ln>
        </p:spPr>
      </p:pic>
      <p:pic>
        <p:nvPicPr>
          <p:cNvPr id="363" name="Google Shape;363;p35"/>
          <p:cNvPicPr preferRelativeResize="0"/>
          <p:nvPr/>
        </p:nvPicPr>
        <p:blipFill rotWithShape="1">
          <a:blip r:embed="rId4">
            <a:alphaModFix amt="19000"/>
          </a:blip>
          <a:srcRect b="14900" l="0" r="0" t="0"/>
          <a:stretch/>
        </p:blipFill>
        <p:spPr>
          <a:xfrm>
            <a:off x="152400" y="152400"/>
            <a:ext cx="8833800" cy="4838700"/>
          </a:xfrm>
          <a:prstGeom prst="rect">
            <a:avLst/>
          </a:prstGeom>
          <a:noFill/>
          <a:ln>
            <a:noFill/>
          </a:ln>
        </p:spPr>
      </p:pic>
      <p:sp>
        <p:nvSpPr>
          <p:cNvPr id="364" name="Google Shape;364;p35"/>
          <p:cNvSpPr/>
          <p:nvPr/>
        </p:nvSpPr>
        <p:spPr>
          <a:xfrm>
            <a:off x="152400" y="4880950"/>
            <a:ext cx="1244400" cy="1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35"/>
          <p:cNvPicPr preferRelativeResize="0"/>
          <p:nvPr/>
        </p:nvPicPr>
        <p:blipFill>
          <a:blip r:embed="rId5">
            <a:alphaModFix/>
          </a:blip>
          <a:stretch>
            <a:fillRect/>
          </a:stretch>
        </p:blipFill>
        <p:spPr>
          <a:xfrm>
            <a:off x="322350" y="4554150"/>
            <a:ext cx="252825" cy="20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Google Shape;370;p36"/>
          <p:cNvPicPr preferRelativeResize="0"/>
          <p:nvPr/>
        </p:nvPicPr>
        <p:blipFill rotWithShape="1">
          <a:blip r:embed="rId3">
            <a:alphaModFix/>
          </a:blip>
          <a:srcRect b="10827" l="11585" r="11585" t="23710"/>
          <a:stretch/>
        </p:blipFill>
        <p:spPr>
          <a:xfrm>
            <a:off x="152400" y="152400"/>
            <a:ext cx="8833801" cy="4838703"/>
          </a:xfrm>
          <a:prstGeom prst="rect">
            <a:avLst/>
          </a:prstGeom>
          <a:noFill/>
          <a:ln>
            <a:noFill/>
          </a:ln>
        </p:spPr>
      </p:pic>
      <p:pic>
        <p:nvPicPr>
          <p:cNvPr id="371" name="Google Shape;371;p36"/>
          <p:cNvPicPr preferRelativeResize="0"/>
          <p:nvPr/>
        </p:nvPicPr>
        <p:blipFill rotWithShape="1">
          <a:blip r:embed="rId4">
            <a:alphaModFix amt="29000"/>
          </a:blip>
          <a:srcRect b="14900" l="0" r="0" t="0"/>
          <a:stretch/>
        </p:blipFill>
        <p:spPr>
          <a:xfrm>
            <a:off x="152400" y="152400"/>
            <a:ext cx="8833800" cy="4838700"/>
          </a:xfrm>
          <a:prstGeom prst="rect">
            <a:avLst/>
          </a:prstGeom>
          <a:noFill/>
          <a:ln>
            <a:noFill/>
          </a:ln>
        </p:spPr>
      </p:pic>
      <p:sp>
        <p:nvSpPr>
          <p:cNvPr id="372" name="Google Shape;372;p36"/>
          <p:cNvSpPr/>
          <p:nvPr/>
        </p:nvSpPr>
        <p:spPr>
          <a:xfrm>
            <a:off x="152400" y="4880950"/>
            <a:ext cx="1244400" cy="1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36"/>
          <p:cNvPicPr preferRelativeResize="0"/>
          <p:nvPr/>
        </p:nvPicPr>
        <p:blipFill>
          <a:blip r:embed="rId5">
            <a:alphaModFix/>
          </a:blip>
          <a:stretch>
            <a:fillRect/>
          </a:stretch>
        </p:blipFill>
        <p:spPr>
          <a:xfrm>
            <a:off x="322350" y="4554150"/>
            <a:ext cx="252825" cy="20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37"/>
          <p:cNvSpPr/>
          <p:nvPr/>
        </p:nvSpPr>
        <p:spPr>
          <a:xfrm>
            <a:off x="152400" y="152400"/>
            <a:ext cx="8833800" cy="483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7"/>
          <p:cNvSpPr txBox="1"/>
          <p:nvPr>
            <p:ph type="title"/>
          </p:nvPr>
        </p:nvSpPr>
        <p:spPr>
          <a:xfrm>
            <a:off x="575175" y="216450"/>
            <a:ext cx="8568900" cy="22194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16000">
                <a:solidFill>
                  <a:schemeClr val="lt2"/>
                </a:solidFill>
              </a:rPr>
              <a:t>s</a:t>
            </a:r>
            <a:r>
              <a:rPr lang="en" sz="16000">
                <a:solidFill>
                  <a:schemeClr val="lt2"/>
                </a:solidFill>
              </a:rPr>
              <a:t>ustain-</a:t>
            </a:r>
            <a:endParaRPr sz="16000">
              <a:solidFill>
                <a:schemeClr val="lt2"/>
              </a:solidFill>
            </a:endParaRPr>
          </a:p>
        </p:txBody>
      </p:sp>
      <p:sp>
        <p:nvSpPr>
          <p:cNvPr id="380" name="Google Shape;380;p37"/>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37"/>
          <p:cNvPicPr preferRelativeResize="0"/>
          <p:nvPr/>
        </p:nvPicPr>
        <p:blipFill>
          <a:blip r:embed="rId3">
            <a:alphaModFix/>
          </a:blip>
          <a:stretch>
            <a:fillRect/>
          </a:stretch>
        </p:blipFill>
        <p:spPr>
          <a:xfrm>
            <a:off x="322350" y="4554150"/>
            <a:ext cx="252825" cy="203625"/>
          </a:xfrm>
          <a:prstGeom prst="rect">
            <a:avLst/>
          </a:prstGeom>
          <a:noFill/>
          <a:ln>
            <a:noFill/>
          </a:ln>
        </p:spPr>
      </p:pic>
      <p:sp>
        <p:nvSpPr>
          <p:cNvPr id="382" name="Google Shape;382;p37"/>
          <p:cNvSpPr txBox="1"/>
          <p:nvPr>
            <p:ph type="title"/>
          </p:nvPr>
        </p:nvSpPr>
        <p:spPr>
          <a:xfrm>
            <a:off x="575175" y="1982250"/>
            <a:ext cx="7806900" cy="20877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16000">
                <a:solidFill>
                  <a:schemeClr val="lt2"/>
                </a:solidFill>
              </a:rPr>
              <a:t>ability.</a:t>
            </a:r>
            <a:endParaRPr sz="16000">
              <a:solidFill>
                <a:schemeClr val="lt2"/>
              </a:solidFill>
            </a:endParaRPr>
          </a:p>
          <a:p>
            <a:pPr indent="0" lvl="0" marL="0" rtl="0" algn="l">
              <a:spcBef>
                <a:spcPts val="0"/>
              </a:spcBef>
              <a:spcAft>
                <a:spcPts val="0"/>
              </a:spcAft>
              <a:buNone/>
            </a:pPr>
            <a:r>
              <a:t/>
            </a:r>
            <a:endParaRPr sz="160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38"/>
          <p:cNvSpPr/>
          <p:nvPr/>
        </p:nvSpPr>
        <p:spPr>
          <a:xfrm>
            <a:off x="152400" y="152400"/>
            <a:ext cx="8833800" cy="483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8"/>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38"/>
          <p:cNvPicPr preferRelativeResize="0"/>
          <p:nvPr/>
        </p:nvPicPr>
        <p:blipFill>
          <a:blip r:embed="rId3">
            <a:alphaModFix/>
          </a:blip>
          <a:stretch>
            <a:fillRect/>
          </a:stretch>
        </p:blipFill>
        <p:spPr>
          <a:xfrm>
            <a:off x="322350" y="4554150"/>
            <a:ext cx="252825" cy="203625"/>
          </a:xfrm>
          <a:prstGeom prst="rect">
            <a:avLst/>
          </a:prstGeom>
          <a:noFill/>
          <a:ln>
            <a:noFill/>
          </a:ln>
        </p:spPr>
      </p:pic>
      <p:sp>
        <p:nvSpPr>
          <p:cNvPr id="390" name="Google Shape;390;p38"/>
          <p:cNvSpPr txBox="1"/>
          <p:nvPr>
            <p:ph type="title"/>
          </p:nvPr>
        </p:nvSpPr>
        <p:spPr>
          <a:xfrm>
            <a:off x="480450" y="1719000"/>
            <a:ext cx="6870600" cy="1286400"/>
          </a:xfrm>
          <a:prstGeom prst="rect">
            <a:avLst/>
          </a:prstGeom>
        </p:spPr>
        <p:txBody>
          <a:bodyPr anchorCtr="0" anchor="ctr" bIns="0" lIns="0" spcFirstLastPara="1" rIns="228600" wrap="square" tIns="0">
            <a:noAutofit/>
          </a:bodyPr>
          <a:lstStyle/>
          <a:p>
            <a:pPr indent="0" lvl="0" marL="0" rtl="0" algn="l">
              <a:spcBef>
                <a:spcPts val="0"/>
              </a:spcBef>
              <a:spcAft>
                <a:spcPts val="0"/>
              </a:spcAft>
              <a:buNone/>
            </a:pPr>
            <a:r>
              <a:rPr lang="en" sz="8000">
                <a:solidFill>
                  <a:schemeClr val="lt2"/>
                </a:solidFill>
              </a:rPr>
              <a:t>intentional.</a:t>
            </a:r>
            <a:endParaRPr sz="80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39"/>
          <p:cNvSpPr/>
          <p:nvPr/>
        </p:nvSpPr>
        <p:spPr>
          <a:xfrm>
            <a:off x="152400" y="152400"/>
            <a:ext cx="8833800" cy="483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txBox="1"/>
          <p:nvPr>
            <p:ph type="title"/>
          </p:nvPr>
        </p:nvSpPr>
        <p:spPr>
          <a:xfrm>
            <a:off x="480450" y="1403200"/>
            <a:ext cx="6891900" cy="1873200"/>
          </a:xfrm>
          <a:prstGeom prst="rect">
            <a:avLst/>
          </a:prstGeom>
        </p:spPr>
        <p:txBody>
          <a:bodyPr anchorCtr="0" anchor="ctr" bIns="0" lIns="0" spcFirstLastPara="1" rIns="228600" wrap="square" tIns="0">
            <a:noAutofit/>
          </a:bodyPr>
          <a:lstStyle/>
          <a:p>
            <a:pPr indent="0" lvl="0" marL="0" rtl="0" algn="l">
              <a:spcBef>
                <a:spcPts val="0"/>
              </a:spcBef>
              <a:spcAft>
                <a:spcPts val="0"/>
              </a:spcAft>
              <a:buNone/>
            </a:pPr>
            <a:r>
              <a:rPr lang="en" sz="4800">
                <a:solidFill>
                  <a:schemeClr val="lt2"/>
                </a:solidFill>
              </a:rPr>
              <a:t>w</a:t>
            </a:r>
            <a:r>
              <a:rPr lang="en" sz="4800">
                <a:solidFill>
                  <a:schemeClr val="lt2"/>
                </a:solidFill>
              </a:rPr>
              <a:t>hat do we consider</a:t>
            </a:r>
            <a:br>
              <a:rPr lang="en" sz="4800">
                <a:solidFill>
                  <a:schemeClr val="lt2"/>
                </a:solidFill>
              </a:rPr>
            </a:br>
            <a:r>
              <a:rPr lang="en" sz="4800">
                <a:solidFill>
                  <a:schemeClr val="lt2"/>
                </a:solidFill>
              </a:rPr>
              <a:t>gardening?</a:t>
            </a:r>
            <a:endParaRPr sz="4800">
              <a:solidFill>
                <a:schemeClr val="lt2"/>
              </a:solidFill>
            </a:endParaRPr>
          </a:p>
        </p:txBody>
      </p:sp>
      <p:sp>
        <p:nvSpPr>
          <p:cNvPr id="397" name="Google Shape;397;p39"/>
          <p:cNvSpPr/>
          <p:nvPr/>
        </p:nvSpPr>
        <p:spPr>
          <a:xfrm>
            <a:off x="152400" y="4880950"/>
            <a:ext cx="1244400" cy="1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8" name="Google Shape;398;p39"/>
          <p:cNvPicPr preferRelativeResize="0"/>
          <p:nvPr/>
        </p:nvPicPr>
        <p:blipFill>
          <a:blip r:embed="rId3">
            <a:alphaModFix/>
          </a:blip>
          <a:stretch>
            <a:fillRect/>
          </a:stretch>
        </p:blipFill>
        <p:spPr>
          <a:xfrm>
            <a:off x="322350" y="4554150"/>
            <a:ext cx="252825" cy="20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0"/>
          <p:cNvSpPr/>
          <p:nvPr/>
        </p:nvSpPr>
        <p:spPr>
          <a:xfrm>
            <a:off x="152400" y="152400"/>
            <a:ext cx="8833800" cy="483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5" name="Google Shape;405;p40"/>
          <p:cNvPicPr preferRelativeResize="0"/>
          <p:nvPr/>
        </p:nvPicPr>
        <p:blipFill>
          <a:blip r:embed="rId3">
            <a:alphaModFix/>
          </a:blip>
          <a:stretch>
            <a:fillRect/>
          </a:stretch>
        </p:blipFill>
        <p:spPr>
          <a:xfrm>
            <a:off x="322350" y="4554150"/>
            <a:ext cx="252825" cy="203625"/>
          </a:xfrm>
          <a:prstGeom prst="rect">
            <a:avLst/>
          </a:prstGeom>
          <a:noFill/>
          <a:ln>
            <a:noFill/>
          </a:ln>
        </p:spPr>
      </p:pic>
      <p:sp>
        <p:nvSpPr>
          <p:cNvPr id="406" name="Google Shape;406;p40"/>
          <p:cNvSpPr txBox="1"/>
          <p:nvPr>
            <p:ph type="title"/>
          </p:nvPr>
        </p:nvSpPr>
        <p:spPr>
          <a:xfrm>
            <a:off x="480450" y="247625"/>
            <a:ext cx="2300700" cy="1514700"/>
          </a:xfrm>
          <a:prstGeom prst="rect">
            <a:avLst/>
          </a:prstGeom>
        </p:spPr>
        <p:txBody>
          <a:bodyPr anchorCtr="0" anchor="ctr" bIns="0" lIns="0" spcFirstLastPara="1" rIns="228600" wrap="square" tIns="0">
            <a:noAutofit/>
          </a:bodyPr>
          <a:lstStyle/>
          <a:p>
            <a:pPr indent="0" lvl="0" marL="0" rtl="0" algn="l">
              <a:spcBef>
                <a:spcPts val="0"/>
              </a:spcBef>
              <a:spcAft>
                <a:spcPts val="0"/>
              </a:spcAft>
              <a:buNone/>
            </a:pPr>
            <a:r>
              <a:rPr lang="en" sz="2400">
                <a:solidFill>
                  <a:schemeClr val="lt2"/>
                </a:solidFill>
              </a:rPr>
              <a:t>m</a:t>
            </a:r>
            <a:r>
              <a:rPr lang="en" sz="2400">
                <a:solidFill>
                  <a:schemeClr val="lt2"/>
                </a:solidFill>
              </a:rPr>
              <a:t>ake space for the seed to grow</a:t>
            </a:r>
            <a:endParaRPr sz="2400">
              <a:solidFill>
                <a:schemeClr val="lt2"/>
              </a:solidFill>
            </a:endParaRPr>
          </a:p>
        </p:txBody>
      </p:sp>
      <p:pic>
        <p:nvPicPr>
          <p:cNvPr id="407" name="Google Shape;407;p40"/>
          <p:cNvPicPr preferRelativeResize="0"/>
          <p:nvPr/>
        </p:nvPicPr>
        <p:blipFill>
          <a:blip r:embed="rId4">
            <a:alphaModFix/>
          </a:blip>
          <a:stretch>
            <a:fillRect/>
          </a:stretch>
        </p:blipFill>
        <p:spPr>
          <a:xfrm>
            <a:off x="498800" y="1417725"/>
            <a:ext cx="4978221" cy="313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1"/>
          <p:cNvSpPr/>
          <p:nvPr/>
        </p:nvSpPr>
        <p:spPr>
          <a:xfrm>
            <a:off x="152400" y="152400"/>
            <a:ext cx="8833800" cy="483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3" name="Google Shape;413;p41"/>
          <p:cNvPicPr preferRelativeResize="0"/>
          <p:nvPr/>
        </p:nvPicPr>
        <p:blipFill>
          <a:blip r:embed="rId4">
            <a:alphaModFix/>
          </a:blip>
          <a:stretch>
            <a:fillRect/>
          </a:stretch>
        </p:blipFill>
        <p:spPr>
          <a:xfrm>
            <a:off x="761950" y="1161825"/>
            <a:ext cx="3925400" cy="2651950"/>
          </a:xfrm>
          <a:prstGeom prst="rect">
            <a:avLst/>
          </a:prstGeom>
          <a:noFill/>
          <a:ln>
            <a:noFill/>
          </a:ln>
        </p:spPr>
      </p:pic>
      <p:sp>
        <p:nvSpPr>
          <p:cNvPr id="414" name="Google Shape;414;p41"/>
          <p:cNvSpPr/>
          <p:nvPr/>
        </p:nvSpPr>
        <p:spPr>
          <a:xfrm>
            <a:off x="5475675" y="152400"/>
            <a:ext cx="3510300" cy="483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1"/>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41"/>
          <p:cNvPicPr preferRelativeResize="0"/>
          <p:nvPr/>
        </p:nvPicPr>
        <p:blipFill>
          <a:blip r:embed="rId5">
            <a:alphaModFix/>
          </a:blip>
          <a:stretch>
            <a:fillRect/>
          </a:stretch>
        </p:blipFill>
        <p:spPr>
          <a:xfrm>
            <a:off x="322350" y="4554150"/>
            <a:ext cx="252825" cy="203625"/>
          </a:xfrm>
          <a:prstGeom prst="rect">
            <a:avLst/>
          </a:prstGeom>
          <a:noFill/>
          <a:ln>
            <a:noFill/>
          </a:ln>
        </p:spPr>
      </p:pic>
      <p:pic>
        <p:nvPicPr>
          <p:cNvPr id="417" name="Google Shape;417;p41"/>
          <p:cNvPicPr preferRelativeResize="0"/>
          <p:nvPr/>
        </p:nvPicPr>
        <p:blipFill>
          <a:blip r:embed="rId6">
            <a:alphaModFix/>
          </a:blip>
          <a:stretch>
            <a:fillRect/>
          </a:stretch>
        </p:blipFill>
        <p:spPr>
          <a:xfrm>
            <a:off x="322350" y="4554150"/>
            <a:ext cx="252825" cy="203625"/>
          </a:xfrm>
          <a:prstGeom prst="rect">
            <a:avLst/>
          </a:prstGeom>
          <a:noFill/>
          <a:ln>
            <a:noFill/>
          </a:ln>
        </p:spPr>
      </p:pic>
      <p:sp>
        <p:nvSpPr>
          <p:cNvPr id="418" name="Google Shape;418;p41"/>
          <p:cNvSpPr txBox="1"/>
          <p:nvPr>
            <p:ph idx="1" type="body"/>
          </p:nvPr>
        </p:nvSpPr>
        <p:spPr>
          <a:xfrm>
            <a:off x="5971725" y="842000"/>
            <a:ext cx="2725800" cy="516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b="1" lang="en" sz="3600">
                <a:solidFill>
                  <a:schemeClr val="lt2"/>
                </a:solidFill>
                <a:latin typeface="Google Sans"/>
                <a:ea typeface="Google Sans"/>
                <a:cs typeface="Google Sans"/>
                <a:sym typeface="Google Sans"/>
              </a:rPr>
              <a:t>2,060</a:t>
            </a:r>
            <a:endParaRPr>
              <a:solidFill>
                <a:schemeClr val="lt2"/>
              </a:solidFill>
              <a:latin typeface="Google Sans"/>
              <a:ea typeface="Google Sans"/>
              <a:cs typeface="Google Sans"/>
              <a:sym typeface="Google Sans"/>
            </a:endParaRPr>
          </a:p>
        </p:txBody>
      </p:sp>
      <p:sp>
        <p:nvSpPr>
          <p:cNvPr id="419" name="Google Shape;419;p41"/>
          <p:cNvSpPr txBox="1"/>
          <p:nvPr/>
        </p:nvSpPr>
        <p:spPr>
          <a:xfrm>
            <a:off x="5841950" y="1277900"/>
            <a:ext cx="1680000" cy="65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2"/>
                </a:solidFill>
                <a:latin typeface="Google Sans Medium"/>
                <a:ea typeface="Google Sans Medium"/>
                <a:cs typeface="Google Sans Medium"/>
                <a:sym typeface="Google Sans Medium"/>
              </a:rPr>
              <a:t>contributors</a:t>
            </a:r>
            <a:r>
              <a:rPr lang="en" sz="1100">
                <a:solidFill>
                  <a:schemeClr val="lt2"/>
                </a:solidFill>
                <a:latin typeface="Google Sans Medium"/>
                <a:ea typeface="Google Sans Medium"/>
                <a:cs typeface="Google Sans Medium"/>
                <a:sym typeface="Google Sans Medium"/>
              </a:rPr>
              <a:t> </a:t>
            </a:r>
            <a:endParaRPr sz="1100">
              <a:solidFill>
                <a:schemeClr val="lt2"/>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rPr lang="en" sz="1100">
                <a:solidFill>
                  <a:schemeClr val="lt2"/>
                </a:solidFill>
                <a:latin typeface="Google Sans Medium"/>
                <a:ea typeface="Google Sans Medium"/>
                <a:cs typeface="Google Sans Medium"/>
                <a:sym typeface="Google Sans Medium"/>
              </a:rPr>
              <a:t>(merged prs)</a:t>
            </a:r>
            <a:endParaRPr>
              <a:solidFill>
                <a:schemeClr val="lt2"/>
              </a:solidFill>
              <a:latin typeface="Google Sans Medium"/>
              <a:ea typeface="Google Sans Medium"/>
              <a:cs typeface="Google Sans Medium"/>
              <a:sym typeface="Google Sans Medium"/>
            </a:endParaRPr>
          </a:p>
        </p:txBody>
      </p:sp>
      <p:sp>
        <p:nvSpPr>
          <p:cNvPr id="420" name="Google Shape;420;p41"/>
          <p:cNvSpPr/>
          <p:nvPr/>
        </p:nvSpPr>
        <p:spPr>
          <a:xfrm>
            <a:off x="5854750" y="2303525"/>
            <a:ext cx="2842800" cy="5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21" name="Google Shape;421;p41"/>
          <p:cNvSpPr txBox="1"/>
          <p:nvPr>
            <p:ph idx="1" type="body"/>
          </p:nvPr>
        </p:nvSpPr>
        <p:spPr>
          <a:xfrm>
            <a:off x="5913250" y="3300350"/>
            <a:ext cx="2725800" cy="516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b="1" lang="en" sz="3600">
                <a:solidFill>
                  <a:schemeClr val="lt2"/>
                </a:solidFill>
                <a:latin typeface="Google Sans"/>
                <a:ea typeface="Google Sans"/>
                <a:cs typeface="Google Sans"/>
                <a:sym typeface="Google Sans"/>
              </a:rPr>
              <a:t>3 million</a:t>
            </a:r>
            <a:endParaRPr>
              <a:solidFill>
                <a:schemeClr val="lt2"/>
              </a:solidFill>
              <a:latin typeface="Google Sans"/>
              <a:ea typeface="Google Sans"/>
              <a:cs typeface="Google Sans"/>
              <a:sym typeface="Google Sans"/>
            </a:endParaRPr>
          </a:p>
        </p:txBody>
      </p:sp>
      <p:sp>
        <p:nvSpPr>
          <p:cNvPr id="422" name="Google Shape;422;p41"/>
          <p:cNvSpPr txBox="1"/>
          <p:nvPr/>
        </p:nvSpPr>
        <p:spPr>
          <a:xfrm>
            <a:off x="5841950" y="3795250"/>
            <a:ext cx="1680000" cy="33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lt2"/>
                </a:solidFill>
                <a:latin typeface="Google Sans Medium"/>
                <a:ea typeface="Google Sans Medium"/>
                <a:cs typeface="Google Sans Medium"/>
                <a:sym typeface="Google Sans Medium"/>
              </a:rPr>
              <a:t>times each month [*]</a:t>
            </a:r>
            <a:endParaRPr>
              <a:solidFill>
                <a:schemeClr val="lt2"/>
              </a:solidFill>
              <a:latin typeface="Google Sans Medium"/>
              <a:ea typeface="Google Sans Medium"/>
              <a:cs typeface="Google Sans Medium"/>
              <a:sym typeface="Google Sans Medium"/>
            </a:endParaRPr>
          </a:p>
        </p:txBody>
      </p:sp>
      <p:sp>
        <p:nvSpPr>
          <p:cNvPr id="423" name="Google Shape;423;p41"/>
          <p:cNvSpPr txBox="1"/>
          <p:nvPr/>
        </p:nvSpPr>
        <p:spPr>
          <a:xfrm>
            <a:off x="5841950" y="2643350"/>
            <a:ext cx="1905000" cy="65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2"/>
                </a:solidFill>
                <a:latin typeface="Google Sans Medium"/>
                <a:ea typeface="Google Sans Medium"/>
                <a:cs typeface="Google Sans Medium"/>
                <a:sym typeface="Google Sans Medium"/>
              </a:rPr>
              <a:t>downloaded approximately</a:t>
            </a:r>
            <a:endParaRPr>
              <a:solidFill>
                <a:schemeClr val="lt2"/>
              </a:solidFill>
              <a:latin typeface="Google Sans Medium"/>
              <a:ea typeface="Google Sans Medium"/>
              <a:cs typeface="Google Sans Medium"/>
              <a:sym typeface="Google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42"/>
          <p:cNvSpPr/>
          <p:nvPr/>
        </p:nvSpPr>
        <p:spPr>
          <a:xfrm>
            <a:off x="152400" y="152400"/>
            <a:ext cx="8833800" cy="483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
          <p:cNvSpPr/>
          <p:nvPr/>
        </p:nvSpPr>
        <p:spPr>
          <a:xfrm>
            <a:off x="152400" y="4880950"/>
            <a:ext cx="12444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42"/>
          <p:cNvPicPr preferRelativeResize="0"/>
          <p:nvPr/>
        </p:nvPicPr>
        <p:blipFill>
          <a:blip r:embed="rId3">
            <a:alphaModFix/>
          </a:blip>
          <a:stretch>
            <a:fillRect/>
          </a:stretch>
        </p:blipFill>
        <p:spPr>
          <a:xfrm>
            <a:off x="322350" y="4554150"/>
            <a:ext cx="252825" cy="203625"/>
          </a:xfrm>
          <a:prstGeom prst="rect">
            <a:avLst/>
          </a:prstGeom>
          <a:noFill/>
          <a:ln>
            <a:noFill/>
          </a:ln>
        </p:spPr>
      </p:pic>
      <p:sp>
        <p:nvSpPr>
          <p:cNvPr id="431" name="Google Shape;431;p42"/>
          <p:cNvSpPr txBox="1"/>
          <p:nvPr>
            <p:ph type="title"/>
          </p:nvPr>
        </p:nvSpPr>
        <p:spPr>
          <a:xfrm>
            <a:off x="480450" y="1719000"/>
            <a:ext cx="7791900" cy="1286400"/>
          </a:xfrm>
          <a:prstGeom prst="rect">
            <a:avLst/>
          </a:prstGeom>
        </p:spPr>
        <p:txBody>
          <a:bodyPr anchorCtr="0" anchor="ctr" bIns="0" lIns="0" spcFirstLastPara="1" rIns="228600" wrap="square" tIns="0">
            <a:noAutofit/>
          </a:bodyPr>
          <a:lstStyle/>
          <a:p>
            <a:pPr indent="0" lvl="0" marL="0" rtl="0" algn="l">
              <a:spcBef>
                <a:spcPts val="0"/>
              </a:spcBef>
              <a:spcAft>
                <a:spcPts val="0"/>
              </a:spcAft>
              <a:buNone/>
            </a:pPr>
            <a:r>
              <a:rPr lang="en" sz="7200">
                <a:solidFill>
                  <a:schemeClr val="lt2"/>
                </a:solidFill>
              </a:rPr>
              <a:t>taking care of your gardeners</a:t>
            </a:r>
            <a:r>
              <a:rPr lang="en" sz="7200">
                <a:solidFill>
                  <a:schemeClr val="lt2"/>
                </a:solidFill>
              </a:rPr>
              <a:t>.</a:t>
            </a:r>
            <a:endParaRPr sz="72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loud Template">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